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263" r:id="rId4"/>
    <p:sldId id="258" r:id="rId5"/>
    <p:sldId id="261" r:id="rId6"/>
    <p:sldId id="259" r:id="rId7"/>
    <p:sldId id="268" r:id="rId8"/>
    <p:sldId id="266" r:id="rId9"/>
    <p:sldId id="265" r:id="rId10"/>
    <p:sldId id="267" r:id="rId11"/>
    <p:sldId id="275" r:id="rId12"/>
    <p:sldId id="298" r:id="rId13"/>
    <p:sldId id="321" r:id="rId14"/>
    <p:sldId id="322" r:id="rId15"/>
    <p:sldId id="274" r:id="rId16"/>
    <p:sldId id="299" r:id="rId17"/>
    <p:sldId id="318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9" r:id="rId26"/>
    <p:sldId id="310" r:id="rId27"/>
    <p:sldId id="308" r:id="rId28"/>
    <p:sldId id="312" r:id="rId29"/>
    <p:sldId id="314" r:id="rId30"/>
    <p:sldId id="315" r:id="rId31"/>
    <p:sldId id="319" r:id="rId32"/>
    <p:sldId id="317" r:id="rId33"/>
  </p:sldIdLst>
  <p:sldSz cx="9144000" cy="6858000" type="screen4x3"/>
  <p:notesSz cx="68072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CFFF"/>
    <a:srgbClr val="0099FF"/>
    <a:srgbClr val="FF6600"/>
    <a:srgbClr val="0000FF"/>
    <a:srgbClr val="00CC00"/>
    <a:srgbClr val="FF0066"/>
    <a:srgbClr val="CCFFCC"/>
    <a:srgbClr val="FFFF66"/>
    <a:srgbClr val="66FF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662" autoAdjust="0"/>
  </p:normalViewPr>
  <p:slideViewPr>
    <p:cSldViewPr>
      <p:cViewPr>
        <p:scale>
          <a:sx n="57" d="100"/>
          <a:sy n="57" d="100"/>
        </p:scale>
        <p:origin x="-2340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5411866\Desktop\graduation%20study\hulahoop\kato\rk%20(1).csv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5411866\Desktop\graduation%20study\hulahoop\kawanobe\sk%20(54).csv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5411866\Desktop\graduation%20study\hulahoop\kawanobe\sk%20(54)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'rk (1)'!$CZ$1</c:f>
              <c:strCache>
                <c:ptCount val="1"/>
              </c:strCache>
            </c:strRef>
          </c:tx>
          <c:marker>
            <c:symbol val="none"/>
          </c:marker>
          <c:val>
            <c:numRef>
              <c:f>'rk (1)'!$CZ$2:$CZ$813</c:f>
              <c:numCache>
                <c:formatCode>General</c:formatCode>
                <c:ptCount val="812"/>
                <c:pt idx="0">
                  <c:v>2706.4472999999998</c:v>
                </c:pt>
                <c:pt idx="1">
                  <c:v>2704.0513000000001</c:v>
                </c:pt>
                <c:pt idx="2">
                  <c:v>2703.1885000000002</c:v>
                </c:pt>
                <c:pt idx="3">
                  <c:v>2701.9897000000001</c:v>
                </c:pt>
                <c:pt idx="4">
                  <c:v>2700.0650000000001</c:v>
                </c:pt>
                <c:pt idx="5">
                  <c:v>2695.7202000000002</c:v>
                </c:pt>
                <c:pt idx="6">
                  <c:v>2693.7530000000002</c:v>
                </c:pt>
                <c:pt idx="7">
                  <c:v>2693.2743999999998</c:v>
                </c:pt>
                <c:pt idx="8">
                  <c:v>2690.0282999999999</c:v>
                </c:pt>
                <c:pt idx="9">
                  <c:v>2686.6006000000002</c:v>
                </c:pt>
                <c:pt idx="10">
                  <c:v>2682.904</c:v>
                </c:pt>
                <c:pt idx="11">
                  <c:v>2681.1493999999998</c:v>
                </c:pt>
                <c:pt idx="12">
                  <c:v>2681.6435999999999</c:v>
                </c:pt>
                <c:pt idx="13">
                  <c:v>2681.9684999999999</c:v>
                </c:pt>
                <c:pt idx="14">
                  <c:v>2681.0347000000002</c:v>
                </c:pt>
                <c:pt idx="15">
                  <c:v>2676.7782999999999</c:v>
                </c:pt>
                <c:pt idx="16">
                  <c:v>2675.5727999999999</c:v>
                </c:pt>
                <c:pt idx="17">
                  <c:v>2669.0473999999999</c:v>
                </c:pt>
                <c:pt idx="18">
                  <c:v>2667.2125999999998</c:v>
                </c:pt>
                <c:pt idx="19">
                  <c:v>2666.1525999999999</c:v>
                </c:pt>
                <c:pt idx="20">
                  <c:v>2667.0059000000001</c:v>
                </c:pt>
                <c:pt idx="21">
                  <c:v>2671.1401000000001</c:v>
                </c:pt>
                <c:pt idx="22">
                  <c:v>2671.9823999999999</c:v>
                </c:pt>
                <c:pt idx="23">
                  <c:v>2675.384</c:v>
                </c:pt>
                <c:pt idx="24">
                  <c:v>2677.7593000000002</c:v>
                </c:pt>
                <c:pt idx="25">
                  <c:v>2683.0237000000002</c:v>
                </c:pt>
                <c:pt idx="26">
                  <c:v>2689.7606999999998</c:v>
                </c:pt>
                <c:pt idx="27">
                  <c:v>2698.2294999999999</c:v>
                </c:pt>
                <c:pt idx="28">
                  <c:v>2705.5922999999998</c:v>
                </c:pt>
                <c:pt idx="29">
                  <c:v>2713.4315999999999</c:v>
                </c:pt>
                <c:pt idx="30">
                  <c:v>2709.8661999999999</c:v>
                </c:pt>
                <c:pt idx="31">
                  <c:v>2704.9477999999999</c:v>
                </c:pt>
                <c:pt idx="32">
                  <c:v>2701.4177</c:v>
                </c:pt>
                <c:pt idx="33">
                  <c:v>2704.0747000000001</c:v>
                </c:pt>
                <c:pt idx="34">
                  <c:v>2703.2402000000002</c:v>
                </c:pt>
                <c:pt idx="35">
                  <c:v>2698.9448000000002</c:v>
                </c:pt>
                <c:pt idx="36">
                  <c:v>2686.8773999999999</c:v>
                </c:pt>
                <c:pt idx="37">
                  <c:v>2677.3719999999998</c:v>
                </c:pt>
                <c:pt idx="38">
                  <c:v>2664.63</c:v>
                </c:pt>
                <c:pt idx="39">
                  <c:v>2655.2222000000002</c:v>
                </c:pt>
                <c:pt idx="40">
                  <c:v>2650.9690000000001</c:v>
                </c:pt>
                <c:pt idx="41">
                  <c:v>2648.4630000000002</c:v>
                </c:pt>
                <c:pt idx="42">
                  <c:v>2653.2512000000002</c:v>
                </c:pt>
                <c:pt idx="43">
                  <c:v>2664.0844999999999</c:v>
                </c:pt>
                <c:pt idx="44">
                  <c:v>2678.5796</c:v>
                </c:pt>
                <c:pt idx="45">
                  <c:v>2695.6801999999998</c:v>
                </c:pt>
                <c:pt idx="46">
                  <c:v>2708.1370000000002</c:v>
                </c:pt>
                <c:pt idx="47">
                  <c:v>2712.7206999999999</c:v>
                </c:pt>
                <c:pt idx="48">
                  <c:v>2713.4290000000001</c:v>
                </c:pt>
                <c:pt idx="49">
                  <c:v>2707.2986000000001</c:v>
                </c:pt>
                <c:pt idx="50">
                  <c:v>2690.8445000000002</c:v>
                </c:pt>
                <c:pt idx="51">
                  <c:v>2672.1758</c:v>
                </c:pt>
                <c:pt idx="52">
                  <c:v>2653.0864000000001</c:v>
                </c:pt>
                <c:pt idx="53">
                  <c:v>2639.2440000000001</c:v>
                </c:pt>
                <c:pt idx="54">
                  <c:v>2631.5619999999999</c:v>
                </c:pt>
                <c:pt idx="55">
                  <c:v>2630.2285000000002</c:v>
                </c:pt>
                <c:pt idx="56">
                  <c:v>2647.6343000000002</c:v>
                </c:pt>
                <c:pt idx="57">
                  <c:v>2669.8589999999999</c:v>
                </c:pt>
                <c:pt idx="58">
                  <c:v>2691.7017000000001</c:v>
                </c:pt>
                <c:pt idx="59">
                  <c:v>2711.7633999999998</c:v>
                </c:pt>
                <c:pt idx="60">
                  <c:v>2724.9850000000001</c:v>
                </c:pt>
                <c:pt idx="61">
                  <c:v>2734.7489999999998</c:v>
                </c:pt>
                <c:pt idx="62">
                  <c:v>2734.9973</c:v>
                </c:pt>
                <c:pt idx="63">
                  <c:v>2731.8845000000001</c:v>
                </c:pt>
                <c:pt idx="64">
                  <c:v>2723.3737999999998</c:v>
                </c:pt>
                <c:pt idx="65">
                  <c:v>2704.6646000000001</c:v>
                </c:pt>
                <c:pt idx="66">
                  <c:v>2680.7040000000002</c:v>
                </c:pt>
                <c:pt idx="67">
                  <c:v>2657.2075</c:v>
                </c:pt>
                <c:pt idx="68">
                  <c:v>2641.3896</c:v>
                </c:pt>
                <c:pt idx="69">
                  <c:v>2633.627</c:v>
                </c:pt>
                <c:pt idx="70">
                  <c:v>2631.1367</c:v>
                </c:pt>
                <c:pt idx="71">
                  <c:v>2648.3915999999999</c:v>
                </c:pt>
                <c:pt idx="72">
                  <c:v>2674.0562</c:v>
                </c:pt>
                <c:pt idx="73">
                  <c:v>2697.0835000000002</c:v>
                </c:pt>
                <c:pt idx="74">
                  <c:v>2716.8887</c:v>
                </c:pt>
                <c:pt idx="75">
                  <c:v>2731.7183</c:v>
                </c:pt>
                <c:pt idx="76">
                  <c:v>2739.9740000000002</c:v>
                </c:pt>
                <c:pt idx="77">
                  <c:v>2743.1055000000001</c:v>
                </c:pt>
                <c:pt idx="78">
                  <c:v>2739.6176999999998</c:v>
                </c:pt>
                <c:pt idx="79">
                  <c:v>2730.8184000000001</c:v>
                </c:pt>
                <c:pt idx="80">
                  <c:v>2714.7914999999998</c:v>
                </c:pt>
                <c:pt idx="81">
                  <c:v>2690.1361999999999</c:v>
                </c:pt>
                <c:pt idx="82">
                  <c:v>2663.3681999999999</c:v>
                </c:pt>
                <c:pt idx="83">
                  <c:v>2632.8040000000001</c:v>
                </c:pt>
                <c:pt idx="84">
                  <c:v>2617.4634000000001</c:v>
                </c:pt>
                <c:pt idx="85">
                  <c:v>2613.232</c:v>
                </c:pt>
                <c:pt idx="86">
                  <c:v>2629.8202999999999</c:v>
                </c:pt>
                <c:pt idx="87">
                  <c:v>2647.8881999999999</c:v>
                </c:pt>
                <c:pt idx="88">
                  <c:v>2664.7919999999999</c:v>
                </c:pt>
                <c:pt idx="89">
                  <c:v>2681.0482999999999</c:v>
                </c:pt>
                <c:pt idx="90">
                  <c:v>2694.2779999999998</c:v>
                </c:pt>
                <c:pt idx="91">
                  <c:v>2706.8384000000001</c:v>
                </c:pt>
                <c:pt idx="92">
                  <c:v>2711.0137</c:v>
                </c:pt>
                <c:pt idx="93">
                  <c:v>2707.7356</c:v>
                </c:pt>
                <c:pt idx="94">
                  <c:v>2700.8519999999999</c:v>
                </c:pt>
                <c:pt idx="95">
                  <c:v>2689.1127999999999</c:v>
                </c:pt>
                <c:pt idx="96">
                  <c:v>2669.3418000000001</c:v>
                </c:pt>
                <c:pt idx="97">
                  <c:v>2645.6152000000002</c:v>
                </c:pt>
                <c:pt idx="98">
                  <c:v>2624.511</c:v>
                </c:pt>
                <c:pt idx="99">
                  <c:v>2607.3519999999999</c:v>
                </c:pt>
                <c:pt idx="100">
                  <c:v>2602.0185999999999</c:v>
                </c:pt>
                <c:pt idx="101">
                  <c:v>2610.08</c:v>
                </c:pt>
                <c:pt idx="102">
                  <c:v>2623.5219999999999</c:v>
                </c:pt>
                <c:pt idx="103">
                  <c:v>2641.4740000000002</c:v>
                </c:pt>
                <c:pt idx="104">
                  <c:v>2658.2383</c:v>
                </c:pt>
                <c:pt idx="105">
                  <c:v>2676.4313999999999</c:v>
                </c:pt>
                <c:pt idx="106">
                  <c:v>2687.3604</c:v>
                </c:pt>
                <c:pt idx="107">
                  <c:v>2693.1019999999999</c:v>
                </c:pt>
                <c:pt idx="108">
                  <c:v>2691.4956000000002</c:v>
                </c:pt>
                <c:pt idx="109">
                  <c:v>2685.1552999999999</c:v>
                </c:pt>
                <c:pt idx="110">
                  <c:v>2670.2157999999999</c:v>
                </c:pt>
                <c:pt idx="111">
                  <c:v>2651.3993999999998</c:v>
                </c:pt>
                <c:pt idx="112">
                  <c:v>2621.6064000000001</c:v>
                </c:pt>
                <c:pt idx="113">
                  <c:v>2590.0068000000001</c:v>
                </c:pt>
                <c:pt idx="114">
                  <c:v>2566.7060000000001</c:v>
                </c:pt>
                <c:pt idx="115">
                  <c:v>2560.3208</c:v>
                </c:pt>
                <c:pt idx="116">
                  <c:v>2563.3042</c:v>
                </c:pt>
                <c:pt idx="117">
                  <c:v>2575.2383</c:v>
                </c:pt>
                <c:pt idx="118">
                  <c:v>2598.105</c:v>
                </c:pt>
                <c:pt idx="119">
                  <c:v>2616.2422000000001</c:v>
                </c:pt>
                <c:pt idx="120">
                  <c:v>2637.0518000000002</c:v>
                </c:pt>
                <c:pt idx="121">
                  <c:v>2656.0962</c:v>
                </c:pt>
                <c:pt idx="122">
                  <c:v>2670.107</c:v>
                </c:pt>
                <c:pt idx="123">
                  <c:v>2676.8917999999999</c:v>
                </c:pt>
                <c:pt idx="124">
                  <c:v>2679.8955000000001</c:v>
                </c:pt>
                <c:pt idx="125">
                  <c:v>2675.6196</c:v>
                </c:pt>
                <c:pt idx="126">
                  <c:v>2656.7002000000002</c:v>
                </c:pt>
                <c:pt idx="127">
                  <c:v>2633.5522000000001</c:v>
                </c:pt>
                <c:pt idx="128">
                  <c:v>2610.5853999999999</c:v>
                </c:pt>
                <c:pt idx="129">
                  <c:v>2590.5913</c:v>
                </c:pt>
                <c:pt idx="130">
                  <c:v>2576.9301999999998</c:v>
                </c:pt>
                <c:pt idx="131">
                  <c:v>2577.4140000000002</c:v>
                </c:pt>
                <c:pt idx="132">
                  <c:v>2579.9834000000001</c:v>
                </c:pt>
                <c:pt idx="133">
                  <c:v>2604.8490000000002</c:v>
                </c:pt>
                <c:pt idx="134">
                  <c:v>2630.1504</c:v>
                </c:pt>
                <c:pt idx="135">
                  <c:v>2656.4301999999998</c:v>
                </c:pt>
                <c:pt idx="136">
                  <c:v>2677.0596</c:v>
                </c:pt>
                <c:pt idx="137">
                  <c:v>2691.9857999999999</c:v>
                </c:pt>
                <c:pt idx="138">
                  <c:v>2699.7831999999999</c:v>
                </c:pt>
                <c:pt idx="139">
                  <c:v>2700.2759999999998</c:v>
                </c:pt>
                <c:pt idx="140">
                  <c:v>2697.0562</c:v>
                </c:pt>
                <c:pt idx="141">
                  <c:v>2685.0889000000002</c:v>
                </c:pt>
                <c:pt idx="142">
                  <c:v>2667.2734</c:v>
                </c:pt>
                <c:pt idx="143">
                  <c:v>2641.5776000000001</c:v>
                </c:pt>
                <c:pt idx="144">
                  <c:v>2618.9369999999999</c:v>
                </c:pt>
                <c:pt idx="145">
                  <c:v>2597.2123999999999</c:v>
                </c:pt>
                <c:pt idx="146">
                  <c:v>2594.4169999999999</c:v>
                </c:pt>
                <c:pt idx="147">
                  <c:v>2602.7827000000002</c:v>
                </c:pt>
                <c:pt idx="148">
                  <c:v>2615.1309000000001</c:v>
                </c:pt>
                <c:pt idx="149">
                  <c:v>2646.4666000000002</c:v>
                </c:pt>
                <c:pt idx="150">
                  <c:v>2670.6552999999999</c:v>
                </c:pt>
                <c:pt idx="151">
                  <c:v>2690.0962</c:v>
                </c:pt>
                <c:pt idx="152">
                  <c:v>2705.6875</c:v>
                </c:pt>
                <c:pt idx="153">
                  <c:v>2712.7339999999999</c:v>
                </c:pt>
                <c:pt idx="154">
                  <c:v>2715.3777</c:v>
                </c:pt>
                <c:pt idx="155">
                  <c:v>2710.2622000000001</c:v>
                </c:pt>
                <c:pt idx="156">
                  <c:v>2699.1525999999999</c:v>
                </c:pt>
                <c:pt idx="157">
                  <c:v>2687.0311999999999</c:v>
                </c:pt>
                <c:pt idx="158">
                  <c:v>2665.4712</c:v>
                </c:pt>
                <c:pt idx="159">
                  <c:v>2643.4814000000001</c:v>
                </c:pt>
                <c:pt idx="160">
                  <c:v>2625.9014000000002</c:v>
                </c:pt>
                <c:pt idx="161">
                  <c:v>2617.9043000000001</c:v>
                </c:pt>
                <c:pt idx="162">
                  <c:v>2622.9848999999999</c:v>
                </c:pt>
                <c:pt idx="163">
                  <c:v>2638.5927999999999</c:v>
                </c:pt>
                <c:pt idx="164">
                  <c:v>2659.6361999999999</c:v>
                </c:pt>
                <c:pt idx="165">
                  <c:v>2676.0320000000002</c:v>
                </c:pt>
                <c:pt idx="166">
                  <c:v>2691.6172000000001</c:v>
                </c:pt>
                <c:pt idx="167">
                  <c:v>2703.8957999999998</c:v>
                </c:pt>
                <c:pt idx="168">
                  <c:v>2708.9648000000002</c:v>
                </c:pt>
                <c:pt idx="169">
                  <c:v>2711.8409999999999</c:v>
                </c:pt>
                <c:pt idx="170">
                  <c:v>2709.7917000000002</c:v>
                </c:pt>
                <c:pt idx="171">
                  <c:v>2701.2554</c:v>
                </c:pt>
                <c:pt idx="172">
                  <c:v>2685.6561999999999</c:v>
                </c:pt>
                <c:pt idx="173">
                  <c:v>2664.3330000000001</c:v>
                </c:pt>
                <c:pt idx="174">
                  <c:v>2643.8065999999999</c:v>
                </c:pt>
                <c:pt idx="175">
                  <c:v>2624.6145000000001</c:v>
                </c:pt>
                <c:pt idx="176">
                  <c:v>2615.7017000000001</c:v>
                </c:pt>
                <c:pt idx="177">
                  <c:v>2614.5410000000002</c:v>
                </c:pt>
                <c:pt idx="178">
                  <c:v>2636.4564999999998</c:v>
                </c:pt>
                <c:pt idx="179">
                  <c:v>2654.8555000000001</c:v>
                </c:pt>
                <c:pt idx="180">
                  <c:v>2671.4978000000001</c:v>
                </c:pt>
                <c:pt idx="181">
                  <c:v>2685.0059000000001</c:v>
                </c:pt>
                <c:pt idx="182">
                  <c:v>2696.0742</c:v>
                </c:pt>
                <c:pt idx="183">
                  <c:v>2700.1669999999999</c:v>
                </c:pt>
                <c:pt idx="184">
                  <c:v>2695.7429999999999</c:v>
                </c:pt>
                <c:pt idx="185">
                  <c:v>2687.3589999999999</c:v>
                </c:pt>
                <c:pt idx="186">
                  <c:v>2672.7719999999999</c:v>
                </c:pt>
                <c:pt idx="187">
                  <c:v>2649.6093999999998</c:v>
                </c:pt>
                <c:pt idx="188">
                  <c:v>2626.3715999999999</c:v>
                </c:pt>
                <c:pt idx="189">
                  <c:v>2603.5718000000002</c:v>
                </c:pt>
                <c:pt idx="190">
                  <c:v>2587.0194999999999</c:v>
                </c:pt>
                <c:pt idx="191">
                  <c:v>2581.4998000000001</c:v>
                </c:pt>
                <c:pt idx="192">
                  <c:v>2585.915</c:v>
                </c:pt>
                <c:pt idx="193">
                  <c:v>2607.3525</c:v>
                </c:pt>
                <c:pt idx="194">
                  <c:v>2631.9369999999999</c:v>
                </c:pt>
                <c:pt idx="195">
                  <c:v>2655.7786000000001</c:v>
                </c:pt>
                <c:pt idx="196">
                  <c:v>2672.2417</c:v>
                </c:pt>
                <c:pt idx="197">
                  <c:v>2683.2631999999999</c:v>
                </c:pt>
                <c:pt idx="198">
                  <c:v>2692.5414999999998</c:v>
                </c:pt>
                <c:pt idx="199">
                  <c:v>2692.5137</c:v>
                </c:pt>
                <c:pt idx="200">
                  <c:v>2689.8604</c:v>
                </c:pt>
                <c:pt idx="201">
                  <c:v>2679.2172999999998</c:v>
                </c:pt>
                <c:pt idx="202">
                  <c:v>2659.1325999999999</c:v>
                </c:pt>
                <c:pt idx="203">
                  <c:v>2634.7730000000001</c:v>
                </c:pt>
                <c:pt idx="204">
                  <c:v>2609.9792000000002</c:v>
                </c:pt>
                <c:pt idx="205">
                  <c:v>2592.34</c:v>
                </c:pt>
                <c:pt idx="206">
                  <c:v>2585.471</c:v>
                </c:pt>
                <c:pt idx="207">
                  <c:v>2586.6356999999998</c:v>
                </c:pt>
                <c:pt idx="208">
                  <c:v>2606.8584000000001</c:v>
                </c:pt>
                <c:pt idx="209">
                  <c:v>2629.7202000000002</c:v>
                </c:pt>
                <c:pt idx="210">
                  <c:v>2654.7112000000002</c:v>
                </c:pt>
                <c:pt idx="211">
                  <c:v>2670.7964000000002</c:v>
                </c:pt>
                <c:pt idx="212">
                  <c:v>2680.3993999999998</c:v>
                </c:pt>
                <c:pt idx="213">
                  <c:v>2686.5623000000001</c:v>
                </c:pt>
                <c:pt idx="214">
                  <c:v>2683.8516</c:v>
                </c:pt>
                <c:pt idx="215">
                  <c:v>2677.8649999999998</c:v>
                </c:pt>
                <c:pt idx="216">
                  <c:v>2662.9104000000002</c:v>
                </c:pt>
                <c:pt idx="217">
                  <c:v>2642.0713000000001</c:v>
                </c:pt>
                <c:pt idx="218">
                  <c:v>2614.8939999999998</c:v>
                </c:pt>
                <c:pt idx="219">
                  <c:v>2588.5461</c:v>
                </c:pt>
                <c:pt idx="220">
                  <c:v>2578.1127999999999</c:v>
                </c:pt>
                <c:pt idx="221">
                  <c:v>2580.5088000000001</c:v>
                </c:pt>
                <c:pt idx="222">
                  <c:v>2588.1875</c:v>
                </c:pt>
                <c:pt idx="223">
                  <c:v>2609.5437000000002</c:v>
                </c:pt>
                <c:pt idx="224">
                  <c:v>2632.03</c:v>
                </c:pt>
                <c:pt idx="225">
                  <c:v>2656.9115999999999</c:v>
                </c:pt>
                <c:pt idx="226">
                  <c:v>2672.7388000000001</c:v>
                </c:pt>
                <c:pt idx="227">
                  <c:v>2687.0859999999998</c:v>
                </c:pt>
                <c:pt idx="228">
                  <c:v>2695.2372999999998</c:v>
                </c:pt>
                <c:pt idx="229">
                  <c:v>2695.6226000000001</c:v>
                </c:pt>
                <c:pt idx="230">
                  <c:v>2689.8188</c:v>
                </c:pt>
                <c:pt idx="231">
                  <c:v>2675.9567999999999</c:v>
                </c:pt>
                <c:pt idx="232">
                  <c:v>2656.2354</c:v>
                </c:pt>
                <c:pt idx="233">
                  <c:v>2634.9297000000001</c:v>
                </c:pt>
                <c:pt idx="234">
                  <c:v>2613.2310000000002</c:v>
                </c:pt>
                <c:pt idx="235">
                  <c:v>2598.2085000000002</c:v>
                </c:pt>
                <c:pt idx="236">
                  <c:v>2594.8166999999999</c:v>
                </c:pt>
                <c:pt idx="237">
                  <c:v>2604.6936000000001</c:v>
                </c:pt>
                <c:pt idx="238">
                  <c:v>2625.9731000000002</c:v>
                </c:pt>
                <c:pt idx="239">
                  <c:v>2648.567</c:v>
                </c:pt>
                <c:pt idx="240">
                  <c:v>2667.9</c:v>
                </c:pt>
                <c:pt idx="241">
                  <c:v>2681.8325</c:v>
                </c:pt>
                <c:pt idx="242">
                  <c:v>2692.8604</c:v>
                </c:pt>
                <c:pt idx="243">
                  <c:v>2695.5459999999998</c:v>
                </c:pt>
                <c:pt idx="244">
                  <c:v>2690.7075</c:v>
                </c:pt>
                <c:pt idx="245">
                  <c:v>2682.0837000000001</c:v>
                </c:pt>
                <c:pt idx="246">
                  <c:v>2663.9657999999999</c:v>
                </c:pt>
                <c:pt idx="247">
                  <c:v>2640.6260000000002</c:v>
                </c:pt>
                <c:pt idx="248">
                  <c:v>2619.4589999999998</c:v>
                </c:pt>
                <c:pt idx="249">
                  <c:v>2596.3262</c:v>
                </c:pt>
                <c:pt idx="250">
                  <c:v>2583.8065999999999</c:v>
                </c:pt>
                <c:pt idx="251">
                  <c:v>2581.6064000000001</c:v>
                </c:pt>
                <c:pt idx="252">
                  <c:v>2606.0302999999999</c:v>
                </c:pt>
                <c:pt idx="253">
                  <c:v>2627.2979</c:v>
                </c:pt>
                <c:pt idx="254">
                  <c:v>2647.4992999999999</c:v>
                </c:pt>
                <c:pt idx="255">
                  <c:v>2665.2510000000002</c:v>
                </c:pt>
                <c:pt idx="256">
                  <c:v>2680.4258</c:v>
                </c:pt>
                <c:pt idx="257">
                  <c:v>2691.9477999999999</c:v>
                </c:pt>
                <c:pt idx="258">
                  <c:v>2696.0016999999998</c:v>
                </c:pt>
                <c:pt idx="259">
                  <c:v>2690.3787000000002</c:v>
                </c:pt>
                <c:pt idx="260">
                  <c:v>2679.9115999999999</c:v>
                </c:pt>
                <c:pt idx="261">
                  <c:v>2662.123</c:v>
                </c:pt>
                <c:pt idx="262">
                  <c:v>2638.5342000000001</c:v>
                </c:pt>
                <c:pt idx="263">
                  <c:v>2612.7683000000002</c:v>
                </c:pt>
                <c:pt idx="264">
                  <c:v>2592.2685999999999</c:v>
                </c:pt>
                <c:pt idx="265">
                  <c:v>2582.4778000000001</c:v>
                </c:pt>
                <c:pt idx="266">
                  <c:v>2582.7864</c:v>
                </c:pt>
                <c:pt idx="267">
                  <c:v>2601.5562</c:v>
                </c:pt>
                <c:pt idx="268">
                  <c:v>2619.4985000000001</c:v>
                </c:pt>
                <c:pt idx="269">
                  <c:v>2636.7487999999998</c:v>
                </c:pt>
                <c:pt idx="270">
                  <c:v>2658.4169999999999</c:v>
                </c:pt>
                <c:pt idx="271">
                  <c:v>2674.6981999999998</c:v>
                </c:pt>
                <c:pt idx="272">
                  <c:v>2686.1696999999999</c:v>
                </c:pt>
                <c:pt idx="273">
                  <c:v>2690.7330000000002</c:v>
                </c:pt>
                <c:pt idx="274">
                  <c:v>2687.2777999999998</c:v>
                </c:pt>
                <c:pt idx="275">
                  <c:v>2681.3791999999999</c:v>
                </c:pt>
                <c:pt idx="276">
                  <c:v>2667.8887</c:v>
                </c:pt>
                <c:pt idx="277">
                  <c:v>2645.8780000000002</c:v>
                </c:pt>
                <c:pt idx="278">
                  <c:v>2625.2143999999998</c:v>
                </c:pt>
                <c:pt idx="279">
                  <c:v>2606.6190000000001</c:v>
                </c:pt>
                <c:pt idx="280">
                  <c:v>2591.1190999999999</c:v>
                </c:pt>
                <c:pt idx="281">
                  <c:v>2589.0614999999998</c:v>
                </c:pt>
                <c:pt idx="282">
                  <c:v>2599.1006000000002</c:v>
                </c:pt>
                <c:pt idx="283">
                  <c:v>2610.1590000000001</c:v>
                </c:pt>
                <c:pt idx="284">
                  <c:v>2633.2584999999999</c:v>
                </c:pt>
                <c:pt idx="285">
                  <c:v>2654.1909999999998</c:v>
                </c:pt>
                <c:pt idx="286">
                  <c:v>2670.6433000000002</c:v>
                </c:pt>
                <c:pt idx="287">
                  <c:v>2681.2262999999998</c:v>
                </c:pt>
                <c:pt idx="288">
                  <c:v>2686.7130999999999</c:v>
                </c:pt>
                <c:pt idx="289">
                  <c:v>2687.7363</c:v>
                </c:pt>
                <c:pt idx="290">
                  <c:v>2680.1646000000001</c:v>
                </c:pt>
                <c:pt idx="291">
                  <c:v>2663.1460000000002</c:v>
                </c:pt>
                <c:pt idx="292">
                  <c:v>2638.6601999999998</c:v>
                </c:pt>
                <c:pt idx="293">
                  <c:v>2614.7719999999999</c:v>
                </c:pt>
                <c:pt idx="294">
                  <c:v>2595.5610000000001</c:v>
                </c:pt>
                <c:pt idx="295">
                  <c:v>2585.6882000000001</c:v>
                </c:pt>
                <c:pt idx="296">
                  <c:v>2586.0246999999999</c:v>
                </c:pt>
                <c:pt idx="297">
                  <c:v>2599.5947000000001</c:v>
                </c:pt>
                <c:pt idx="298">
                  <c:v>2617.8380000000002</c:v>
                </c:pt>
                <c:pt idx="299">
                  <c:v>2639.1156999999998</c:v>
                </c:pt>
                <c:pt idx="300">
                  <c:v>2658.7817</c:v>
                </c:pt>
                <c:pt idx="301">
                  <c:v>2673.8494000000001</c:v>
                </c:pt>
                <c:pt idx="302">
                  <c:v>2685.8872000000001</c:v>
                </c:pt>
                <c:pt idx="303">
                  <c:v>2690.1347999999998</c:v>
                </c:pt>
                <c:pt idx="304">
                  <c:v>2687.7698</c:v>
                </c:pt>
                <c:pt idx="305">
                  <c:v>2677.183</c:v>
                </c:pt>
                <c:pt idx="306">
                  <c:v>2658.2689999999998</c:v>
                </c:pt>
                <c:pt idx="307">
                  <c:v>2633.4780000000001</c:v>
                </c:pt>
                <c:pt idx="308">
                  <c:v>2607.5776000000001</c:v>
                </c:pt>
                <c:pt idx="309">
                  <c:v>2586.3818000000001</c:v>
                </c:pt>
                <c:pt idx="310">
                  <c:v>2575.6457999999998</c:v>
                </c:pt>
                <c:pt idx="311">
                  <c:v>2576.0722999999998</c:v>
                </c:pt>
                <c:pt idx="312">
                  <c:v>2596.5698000000002</c:v>
                </c:pt>
                <c:pt idx="313">
                  <c:v>2621.1626000000001</c:v>
                </c:pt>
                <c:pt idx="314">
                  <c:v>2637.6694000000002</c:v>
                </c:pt>
                <c:pt idx="315">
                  <c:v>2657.5144</c:v>
                </c:pt>
                <c:pt idx="316">
                  <c:v>2674.5156000000002</c:v>
                </c:pt>
                <c:pt idx="317">
                  <c:v>2685.9792000000002</c:v>
                </c:pt>
                <c:pt idx="318">
                  <c:v>2686.4097000000002</c:v>
                </c:pt>
                <c:pt idx="319">
                  <c:v>2680.3604</c:v>
                </c:pt>
                <c:pt idx="320">
                  <c:v>2666.1570000000002</c:v>
                </c:pt>
                <c:pt idx="321">
                  <c:v>2644.4402</c:v>
                </c:pt>
                <c:pt idx="322">
                  <c:v>2621.3175999999999</c:v>
                </c:pt>
                <c:pt idx="323">
                  <c:v>2597.2420000000002</c:v>
                </c:pt>
                <c:pt idx="324">
                  <c:v>2578.0488</c:v>
                </c:pt>
                <c:pt idx="325">
                  <c:v>2569.4555999999998</c:v>
                </c:pt>
                <c:pt idx="326">
                  <c:v>2571.7885999999999</c:v>
                </c:pt>
                <c:pt idx="327">
                  <c:v>2596.7334000000001</c:v>
                </c:pt>
                <c:pt idx="328">
                  <c:v>2620.3069999999998</c:v>
                </c:pt>
                <c:pt idx="329">
                  <c:v>2648.3308000000002</c:v>
                </c:pt>
                <c:pt idx="330">
                  <c:v>2671.4389999999999</c:v>
                </c:pt>
                <c:pt idx="331">
                  <c:v>2686.8638000000001</c:v>
                </c:pt>
                <c:pt idx="332">
                  <c:v>2697.1338000000001</c:v>
                </c:pt>
                <c:pt idx="333">
                  <c:v>2701.76</c:v>
                </c:pt>
                <c:pt idx="334">
                  <c:v>2698.9769999999999</c:v>
                </c:pt>
                <c:pt idx="335">
                  <c:v>2690.3604</c:v>
                </c:pt>
                <c:pt idx="336">
                  <c:v>2674.4465</c:v>
                </c:pt>
                <c:pt idx="337">
                  <c:v>2653.3939999999998</c:v>
                </c:pt>
                <c:pt idx="338">
                  <c:v>2634.5976999999998</c:v>
                </c:pt>
                <c:pt idx="339">
                  <c:v>2623.6689999999999</c:v>
                </c:pt>
                <c:pt idx="340">
                  <c:v>2613.5551999999998</c:v>
                </c:pt>
                <c:pt idx="341">
                  <c:v>2622.9029999999998</c:v>
                </c:pt>
                <c:pt idx="342">
                  <c:v>2635.9512</c:v>
                </c:pt>
                <c:pt idx="343">
                  <c:v>2652.4877999999999</c:v>
                </c:pt>
                <c:pt idx="344">
                  <c:v>2667.6</c:v>
                </c:pt>
                <c:pt idx="345">
                  <c:v>2680.1282000000001</c:v>
                </c:pt>
                <c:pt idx="346">
                  <c:v>2686.6981999999998</c:v>
                </c:pt>
                <c:pt idx="347">
                  <c:v>2687.2275</c:v>
                </c:pt>
                <c:pt idx="348">
                  <c:v>2681.7705000000001</c:v>
                </c:pt>
                <c:pt idx="349">
                  <c:v>2668.3386</c:v>
                </c:pt>
                <c:pt idx="350">
                  <c:v>2649.3719999999998</c:v>
                </c:pt>
                <c:pt idx="351">
                  <c:v>2623.4672999999998</c:v>
                </c:pt>
                <c:pt idx="352">
                  <c:v>2595.9306999999999</c:v>
                </c:pt>
                <c:pt idx="353">
                  <c:v>2583.6895</c:v>
                </c:pt>
                <c:pt idx="354">
                  <c:v>2581.4560000000001</c:v>
                </c:pt>
                <c:pt idx="355">
                  <c:v>2583.4058</c:v>
                </c:pt>
                <c:pt idx="356">
                  <c:v>2609.1107999999999</c:v>
                </c:pt>
                <c:pt idx="357">
                  <c:v>2634.4834000000001</c:v>
                </c:pt>
                <c:pt idx="358">
                  <c:v>2656.7779999999998</c:v>
                </c:pt>
                <c:pt idx="359">
                  <c:v>2673.7197000000001</c:v>
                </c:pt>
                <c:pt idx="360">
                  <c:v>2685.0043999999998</c:v>
                </c:pt>
                <c:pt idx="361">
                  <c:v>2683.4760000000001</c:v>
                </c:pt>
                <c:pt idx="362">
                  <c:v>2674.4106000000002</c:v>
                </c:pt>
                <c:pt idx="363">
                  <c:v>2660.5518000000002</c:v>
                </c:pt>
                <c:pt idx="364">
                  <c:v>2643.8962000000001</c:v>
                </c:pt>
                <c:pt idx="365">
                  <c:v>2622.7743999999998</c:v>
                </c:pt>
                <c:pt idx="366">
                  <c:v>2605.2714999999998</c:v>
                </c:pt>
                <c:pt idx="367">
                  <c:v>2597.2080000000001</c:v>
                </c:pt>
                <c:pt idx="368">
                  <c:v>2601.9830000000002</c:v>
                </c:pt>
                <c:pt idx="369">
                  <c:v>2615.7676000000001</c:v>
                </c:pt>
                <c:pt idx="370">
                  <c:v>2638.0713000000001</c:v>
                </c:pt>
                <c:pt idx="371">
                  <c:v>2659.4578000000001</c:v>
                </c:pt>
                <c:pt idx="372">
                  <c:v>2680.9722000000002</c:v>
                </c:pt>
                <c:pt idx="373">
                  <c:v>2693.9634000000001</c:v>
                </c:pt>
                <c:pt idx="374">
                  <c:v>2704.0583000000001</c:v>
                </c:pt>
                <c:pt idx="375">
                  <c:v>2707.0662000000002</c:v>
                </c:pt>
                <c:pt idx="376">
                  <c:v>2705.1806999999999</c:v>
                </c:pt>
                <c:pt idx="377">
                  <c:v>2696.8485999999998</c:v>
                </c:pt>
                <c:pt idx="378">
                  <c:v>2682.7103999999999</c:v>
                </c:pt>
                <c:pt idx="379">
                  <c:v>2661.6361999999999</c:v>
                </c:pt>
                <c:pt idx="380">
                  <c:v>2636.9153000000001</c:v>
                </c:pt>
                <c:pt idx="381">
                  <c:v>2611.4445999999998</c:v>
                </c:pt>
                <c:pt idx="382">
                  <c:v>2599.2249999999999</c:v>
                </c:pt>
                <c:pt idx="383">
                  <c:v>2595.4477999999999</c:v>
                </c:pt>
                <c:pt idx="384">
                  <c:v>2594.6260000000002</c:v>
                </c:pt>
                <c:pt idx="385">
                  <c:v>2622.0250000000001</c:v>
                </c:pt>
                <c:pt idx="386">
                  <c:v>2644.8887</c:v>
                </c:pt>
                <c:pt idx="387">
                  <c:v>2674.1758</c:v>
                </c:pt>
                <c:pt idx="388">
                  <c:v>2699.4677999999999</c:v>
                </c:pt>
                <c:pt idx="389">
                  <c:v>2717.8114999999998</c:v>
                </c:pt>
                <c:pt idx="390">
                  <c:v>2727.8352</c:v>
                </c:pt>
                <c:pt idx="391">
                  <c:v>2730.1958</c:v>
                </c:pt>
                <c:pt idx="392">
                  <c:v>2728.2020000000002</c:v>
                </c:pt>
                <c:pt idx="393">
                  <c:v>2718.9</c:v>
                </c:pt>
                <c:pt idx="394">
                  <c:v>2705.3296</c:v>
                </c:pt>
                <c:pt idx="395">
                  <c:v>2684.915</c:v>
                </c:pt>
                <c:pt idx="396">
                  <c:v>2663.1091000000001</c:v>
                </c:pt>
                <c:pt idx="397">
                  <c:v>2649.2954</c:v>
                </c:pt>
                <c:pt idx="398">
                  <c:v>2643.4135999999999</c:v>
                </c:pt>
                <c:pt idx="399">
                  <c:v>2647.1514000000002</c:v>
                </c:pt>
                <c:pt idx="400">
                  <c:v>2661.4492</c:v>
                </c:pt>
                <c:pt idx="401">
                  <c:v>2674.6293999999998</c:v>
                </c:pt>
                <c:pt idx="402">
                  <c:v>2686.9643999999998</c:v>
                </c:pt>
                <c:pt idx="403">
                  <c:v>2698.2521999999999</c:v>
                </c:pt>
                <c:pt idx="404">
                  <c:v>2705.4924000000001</c:v>
                </c:pt>
                <c:pt idx="405">
                  <c:v>2712.2716999999998</c:v>
                </c:pt>
                <c:pt idx="406">
                  <c:v>2713.7334000000001</c:v>
                </c:pt>
                <c:pt idx="407">
                  <c:v>2712.5654</c:v>
                </c:pt>
                <c:pt idx="408">
                  <c:v>2704.6392000000001</c:v>
                </c:pt>
                <c:pt idx="409">
                  <c:v>2689.1943000000001</c:v>
                </c:pt>
                <c:pt idx="410">
                  <c:v>2670.6997000000001</c:v>
                </c:pt>
                <c:pt idx="411">
                  <c:v>2646.6819999999998</c:v>
                </c:pt>
                <c:pt idx="412">
                  <c:v>2635.6835999999998</c:v>
                </c:pt>
                <c:pt idx="413">
                  <c:v>2634.8013000000001</c:v>
                </c:pt>
                <c:pt idx="414">
                  <c:v>2646.5322000000001</c:v>
                </c:pt>
                <c:pt idx="415">
                  <c:v>2661.5277999999998</c:v>
                </c:pt>
                <c:pt idx="416">
                  <c:v>2676.8525</c:v>
                </c:pt>
                <c:pt idx="417">
                  <c:v>2687.5518000000002</c:v>
                </c:pt>
                <c:pt idx="418">
                  <c:v>2704.3119999999999</c:v>
                </c:pt>
                <c:pt idx="419">
                  <c:v>2719.1547999999998</c:v>
                </c:pt>
                <c:pt idx="420">
                  <c:v>2724.6718999999998</c:v>
                </c:pt>
                <c:pt idx="421">
                  <c:v>2726.1093999999998</c:v>
                </c:pt>
                <c:pt idx="422">
                  <c:v>2720.2031000000002</c:v>
                </c:pt>
                <c:pt idx="423">
                  <c:v>2709.4025999999999</c:v>
                </c:pt>
                <c:pt idx="424">
                  <c:v>2688.0508</c:v>
                </c:pt>
                <c:pt idx="425">
                  <c:v>2671.3335000000002</c:v>
                </c:pt>
                <c:pt idx="426">
                  <c:v>2653.8793999999998</c:v>
                </c:pt>
                <c:pt idx="427">
                  <c:v>2650.6963000000001</c:v>
                </c:pt>
                <c:pt idx="428">
                  <c:v>2656.2658999999999</c:v>
                </c:pt>
                <c:pt idx="429">
                  <c:v>2665.8613</c:v>
                </c:pt>
                <c:pt idx="430">
                  <c:v>2679.3719999999998</c:v>
                </c:pt>
                <c:pt idx="431">
                  <c:v>2705.8892000000001</c:v>
                </c:pt>
                <c:pt idx="432">
                  <c:v>2740.7260000000001</c:v>
                </c:pt>
                <c:pt idx="433">
                  <c:v>2768.6093999999998</c:v>
                </c:pt>
                <c:pt idx="434">
                  <c:v>2790.3145</c:v>
                </c:pt>
                <c:pt idx="435">
                  <c:v>2803.5311999999999</c:v>
                </c:pt>
                <c:pt idx="436">
                  <c:v>2807.2727</c:v>
                </c:pt>
                <c:pt idx="437">
                  <c:v>2805.6316000000002</c:v>
                </c:pt>
                <c:pt idx="438">
                  <c:v>2800.2851999999998</c:v>
                </c:pt>
                <c:pt idx="439">
                  <c:v>2794.1352999999999</c:v>
                </c:pt>
                <c:pt idx="440">
                  <c:v>2779.8881999999999</c:v>
                </c:pt>
                <c:pt idx="441">
                  <c:v>2759.2354</c:v>
                </c:pt>
                <c:pt idx="442">
                  <c:v>2736.8616000000002</c:v>
                </c:pt>
                <c:pt idx="443">
                  <c:v>2714.5605</c:v>
                </c:pt>
                <c:pt idx="444">
                  <c:v>2696.8789999999999</c:v>
                </c:pt>
                <c:pt idx="445">
                  <c:v>2687.4146000000001</c:v>
                </c:pt>
                <c:pt idx="446">
                  <c:v>2705.8105</c:v>
                </c:pt>
                <c:pt idx="447">
                  <c:v>2724.5243999999998</c:v>
                </c:pt>
                <c:pt idx="448">
                  <c:v>2745.5154000000002</c:v>
                </c:pt>
                <c:pt idx="449">
                  <c:v>2763.8137000000002</c:v>
                </c:pt>
                <c:pt idx="450">
                  <c:v>2775.3384000000001</c:v>
                </c:pt>
                <c:pt idx="451">
                  <c:v>2786.9146000000001</c:v>
                </c:pt>
                <c:pt idx="452">
                  <c:v>2789.3344999999999</c:v>
                </c:pt>
                <c:pt idx="453">
                  <c:v>2781.7148000000002</c:v>
                </c:pt>
                <c:pt idx="454">
                  <c:v>2769.6904</c:v>
                </c:pt>
                <c:pt idx="455">
                  <c:v>2754.0077999999999</c:v>
                </c:pt>
                <c:pt idx="456">
                  <c:v>2729.3989999999999</c:v>
                </c:pt>
                <c:pt idx="457">
                  <c:v>2704.2759999999998</c:v>
                </c:pt>
                <c:pt idx="458">
                  <c:v>2682.9115999999999</c:v>
                </c:pt>
                <c:pt idx="459">
                  <c:v>2669.4652999999998</c:v>
                </c:pt>
                <c:pt idx="460">
                  <c:v>2666.7563</c:v>
                </c:pt>
                <c:pt idx="461">
                  <c:v>2672.2285000000002</c:v>
                </c:pt>
                <c:pt idx="462">
                  <c:v>2682.502</c:v>
                </c:pt>
                <c:pt idx="463">
                  <c:v>2691.8179</c:v>
                </c:pt>
                <c:pt idx="464">
                  <c:v>2702.7950000000001</c:v>
                </c:pt>
                <c:pt idx="465">
                  <c:v>2712.9612000000002</c:v>
                </c:pt>
                <c:pt idx="466">
                  <c:v>2720.3150000000001</c:v>
                </c:pt>
                <c:pt idx="467">
                  <c:v>2724.1577000000002</c:v>
                </c:pt>
                <c:pt idx="468">
                  <c:v>2717.7860000000001</c:v>
                </c:pt>
                <c:pt idx="469">
                  <c:v>2707.5715</c:v>
                </c:pt>
                <c:pt idx="470">
                  <c:v>2693.3708000000001</c:v>
                </c:pt>
                <c:pt idx="471">
                  <c:v>2674.7494999999999</c:v>
                </c:pt>
                <c:pt idx="472">
                  <c:v>2654.3472000000002</c:v>
                </c:pt>
                <c:pt idx="473">
                  <c:v>2638.402</c:v>
                </c:pt>
                <c:pt idx="474">
                  <c:v>2631.0331999999999</c:v>
                </c:pt>
                <c:pt idx="475">
                  <c:v>2636.7172999999998</c:v>
                </c:pt>
                <c:pt idx="476">
                  <c:v>2647.3231999999998</c:v>
                </c:pt>
                <c:pt idx="477">
                  <c:v>2661.2957000000001</c:v>
                </c:pt>
                <c:pt idx="478">
                  <c:v>2678.4</c:v>
                </c:pt>
                <c:pt idx="479">
                  <c:v>2686.5342000000001</c:v>
                </c:pt>
                <c:pt idx="480">
                  <c:v>2692.5630000000001</c:v>
                </c:pt>
                <c:pt idx="481">
                  <c:v>2703.9389999999999</c:v>
                </c:pt>
                <c:pt idx="482">
                  <c:v>2707.5102999999999</c:v>
                </c:pt>
                <c:pt idx="483">
                  <c:v>2705.9994999999999</c:v>
                </c:pt>
                <c:pt idx="484">
                  <c:v>2698.5835000000002</c:v>
                </c:pt>
                <c:pt idx="485">
                  <c:v>2686.8218000000002</c:v>
                </c:pt>
                <c:pt idx="486">
                  <c:v>2668.8456999999999</c:v>
                </c:pt>
                <c:pt idx="487">
                  <c:v>2652.2085000000002</c:v>
                </c:pt>
                <c:pt idx="488">
                  <c:v>2643.6815999999999</c:v>
                </c:pt>
                <c:pt idx="489">
                  <c:v>2638.1723999999999</c:v>
                </c:pt>
                <c:pt idx="490">
                  <c:v>2642.0956999999999</c:v>
                </c:pt>
                <c:pt idx="491">
                  <c:v>2654.8872000000001</c:v>
                </c:pt>
                <c:pt idx="492">
                  <c:v>2670.6372000000001</c:v>
                </c:pt>
                <c:pt idx="493">
                  <c:v>2683.2179999999998</c:v>
                </c:pt>
                <c:pt idx="494">
                  <c:v>2695.9560000000001</c:v>
                </c:pt>
                <c:pt idx="495">
                  <c:v>2704.665</c:v>
                </c:pt>
                <c:pt idx="496">
                  <c:v>2711.5727999999999</c:v>
                </c:pt>
                <c:pt idx="497">
                  <c:v>2708.7914999999998</c:v>
                </c:pt>
                <c:pt idx="498">
                  <c:v>2704.0435000000002</c:v>
                </c:pt>
                <c:pt idx="499">
                  <c:v>2696.116</c:v>
                </c:pt>
                <c:pt idx="500">
                  <c:v>2685.0311999999999</c:v>
                </c:pt>
                <c:pt idx="501">
                  <c:v>2672.1812</c:v>
                </c:pt>
                <c:pt idx="502">
                  <c:v>2660.0513000000001</c:v>
                </c:pt>
                <c:pt idx="503">
                  <c:v>2652.4497000000001</c:v>
                </c:pt>
                <c:pt idx="504">
                  <c:v>2651.4027999999998</c:v>
                </c:pt>
                <c:pt idx="505">
                  <c:v>2666.7559999999999</c:v>
                </c:pt>
                <c:pt idx="506">
                  <c:v>2683.7440999999999</c:v>
                </c:pt>
                <c:pt idx="507">
                  <c:v>2700.2487999999998</c:v>
                </c:pt>
                <c:pt idx="508">
                  <c:v>2713.15</c:v>
                </c:pt>
                <c:pt idx="509">
                  <c:v>2724.3510000000001</c:v>
                </c:pt>
                <c:pt idx="510">
                  <c:v>2731.1170000000002</c:v>
                </c:pt>
                <c:pt idx="511">
                  <c:v>2732.0221999999999</c:v>
                </c:pt>
                <c:pt idx="512">
                  <c:v>2724.5214999999998</c:v>
                </c:pt>
                <c:pt idx="513">
                  <c:v>2711.3130000000001</c:v>
                </c:pt>
                <c:pt idx="514">
                  <c:v>2695.9043000000001</c:v>
                </c:pt>
                <c:pt idx="515">
                  <c:v>2678.9375</c:v>
                </c:pt>
                <c:pt idx="516">
                  <c:v>2659.0360000000001</c:v>
                </c:pt>
                <c:pt idx="517">
                  <c:v>2641.0907999999999</c:v>
                </c:pt>
                <c:pt idx="518">
                  <c:v>2630.6379999999999</c:v>
                </c:pt>
                <c:pt idx="519">
                  <c:v>2626.7143999999998</c:v>
                </c:pt>
                <c:pt idx="520">
                  <c:v>2639.6635999999999</c:v>
                </c:pt>
                <c:pt idx="521">
                  <c:v>2666.817</c:v>
                </c:pt>
                <c:pt idx="522">
                  <c:v>2694.1682000000001</c:v>
                </c:pt>
                <c:pt idx="523">
                  <c:v>2719.2217000000001</c:v>
                </c:pt>
                <c:pt idx="524">
                  <c:v>2739.2831999999999</c:v>
                </c:pt>
                <c:pt idx="525">
                  <c:v>2755.7192</c:v>
                </c:pt>
                <c:pt idx="526">
                  <c:v>2768.0762</c:v>
                </c:pt>
                <c:pt idx="527">
                  <c:v>2774.3573999999999</c:v>
                </c:pt>
                <c:pt idx="528">
                  <c:v>2778.5938000000001</c:v>
                </c:pt>
                <c:pt idx="529">
                  <c:v>2781.2035999999998</c:v>
                </c:pt>
                <c:pt idx="530">
                  <c:v>2778.683</c:v>
                </c:pt>
                <c:pt idx="531">
                  <c:v>2771.4960000000001</c:v>
                </c:pt>
                <c:pt idx="532">
                  <c:v>2758.6896999999999</c:v>
                </c:pt>
                <c:pt idx="533">
                  <c:v>2741.5169999999998</c:v>
                </c:pt>
                <c:pt idx="534">
                  <c:v>2724.9722000000002</c:v>
                </c:pt>
                <c:pt idx="535">
                  <c:v>2711.9531000000002</c:v>
                </c:pt>
                <c:pt idx="536">
                  <c:v>2715.0657000000001</c:v>
                </c:pt>
                <c:pt idx="537">
                  <c:v>2717.2683000000002</c:v>
                </c:pt>
                <c:pt idx="538">
                  <c:v>2730.71</c:v>
                </c:pt>
                <c:pt idx="539">
                  <c:v>2751.3384000000001</c:v>
                </c:pt>
                <c:pt idx="540">
                  <c:v>2774.3384000000001</c:v>
                </c:pt>
                <c:pt idx="541">
                  <c:v>2797.0524999999998</c:v>
                </c:pt>
                <c:pt idx="542">
                  <c:v>2809.076</c:v>
                </c:pt>
                <c:pt idx="543">
                  <c:v>2821.9281999999998</c:v>
                </c:pt>
                <c:pt idx="544">
                  <c:v>2824.567</c:v>
                </c:pt>
                <c:pt idx="545">
                  <c:v>2819.3371999999999</c:v>
                </c:pt>
                <c:pt idx="546">
                  <c:v>2805.8276000000001</c:v>
                </c:pt>
                <c:pt idx="547">
                  <c:v>2787.9268000000002</c:v>
                </c:pt>
                <c:pt idx="548">
                  <c:v>2766.5151000000001</c:v>
                </c:pt>
                <c:pt idx="549">
                  <c:v>2735.9126000000001</c:v>
                </c:pt>
                <c:pt idx="550">
                  <c:v>2708.5938000000001</c:v>
                </c:pt>
                <c:pt idx="551">
                  <c:v>2673.0212000000001</c:v>
                </c:pt>
                <c:pt idx="552">
                  <c:v>2663.0605</c:v>
                </c:pt>
                <c:pt idx="553">
                  <c:v>2673.6352999999999</c:v>
                </c:pt>
                <c:pt idx="554">
                  <c:v>2694.8027000000002</c:v>
                </c:pt>
                <c:pt idx="555">
                  <c:v>2715.1480000000001</c:v>
                </c:pt>
                <c:pt idx="556">
                  <c:v>2735.9211</c:v>
                </c:pt>
                <c:pt idx="557">
                  <c:v>2749.154</c:v>
                </c:pt>
                <c:pt idx="558">
                  <c:v>2761.373</c:v>
                </c:pt>
                <c:pt idx="559">
                  <c:v>2769.1084000000001</c:v>
                </c:pt>
                <c:pt idx="560">
                  <c:v>2770.5650000000001</c:v>
                </c:pt>
                <c:pt idx="561">
                  <c:v>2762.3330000000001</c:v>
                </c:pt>
                <c:pt idx="562">
                  <c:v>2752.2330000000002</c:v>
                </c:pt>
                <c:pt idx="563">
                  <c:v>2739.498</c:v>
                </c:pt>
                <c:pt idx="564">
                  <c:v>2715.0990000000002</c:v>
                </c:pt>
                <c:pt idx="565">
                  <c:v>2689.7087000000001</c:v>
                </c:pt>
                <c:pt idx="566">
                  <c:v>2661.7075</c:v>
                </c:pt>
                <c:pt idx="567">
                  <c:v>2649.7935000000002</c:v>
                </c:pt>
                <c:pt idx="568">
                  <c:v>2651.7431999999999</c:v>
                </c:pt>
                <c:pt idx="569">
                  <c:v>2676.0347000000002</c:v>
                </c:pt>
                <c:pt idx="570">
                  <c:v>2703.7673</c:v>
                </c:pt>
                <c:pt idx="571">
                  <c:v>2731.6527999999998</c:v>
                </c:pt>
                <c:pt idx="572">
                  <c:v>2753.0164</c:v>
                </c:pt>
                <c:pt idx="573">
                  <c:v>2770.105</c:v>
                </c:pt>
                <c:pt idx="574">
                  <c:v>2780.1035000000002</c:v>
                </c:pt>
                <c:pt idx="575">
                  <c:v>2780.9061999999999</c:v>
                </c:pt>
                <c:pt idx="576">
                  <c:v>2775.0645</c:v>
                </c:pt>
                <c:pt idx="577">
                  <c:v>2767.2554</c:v>
                </c:pt>
                <c:pt idx="578">
                  <c:v>2751.1304</c:v>
                </c:pt>
                <c:pt idx="579">
                  <c:v>2732.0952000000002</c:v>
                </c:pt>
                <c:pt idx="580">
                  <c:v>2710.6143000000002</c:v>
                </c:pt>
                <c:pt idx="581">
                  <c:v>2689.9313999999999</c:v>
                </c:pt>
                <c:pt idx="582">
                  <c:v>2672.1374999999998</c:v>
                </c:pt>
                <c:pt idx="583">
                  <c:v>2667.5527000000002</c:v>
                </c:pt>
                <c:pt idx="584">
                  <c:v>2688.002</c:v>
                </c:pt>
                <c:pt idx="585">
                  <c:v>2710.6383999999998</c:v>
                </c:pt>
                <c:pt idx="586">
                  <c:v>2732.8852999999999</c:v>
                </c:pt>
                <c:pt idx="587">
                  <c:v>2751.4884999999999</c:v>
                </c:pt>
                <c:pt idx="588">
                  <c:v>2765.3793999999998</c:v>
                </c:pt>
                <c:pt idx="589">
                  <c:v>2775.7256000000002</c:v>
                </c:pt>
                <c:pt idx="590">
                  <c:v>2776.6914000000002</c:v>
                </c:pt>
                <c:pt idx="591">
                  <c:v>2772.9906999999998</c:v>
                </c:pt>
                <c:pt idx="592">
                  <c:v>2764.5565999999999</c:v>
                </c:pt>
                <c:pt idx="593">
                  <c:v>2744.799</c:v>
                </c:pt>
                <c:pt idx="594">
                  <c:v>2717.9414000000002</c:v>
                </c:pt>
                <c:pt idx="595">
                  <c:v>2690.8638000000001</c:v>
                </c:pt>
                <c:pt idx="596">
                  <c:v>2668.5884000000001</c:v>
                </c:pt>
                <c:pt idx="597">
                  <c:v>2661.0410000000002</c:v>
                </c:pt>
                <c:pt idx="598">
                  <c:v>2661.3629999999998</c:v>
                </c:pt>
                <c:pt idx="599">
                  <c:v>2673.7035999999998</c:v>
                </c:pt>
                <c:pt idx="600">
                  <c:v>2695.7761</c:v>
                </c:pt>
                <c:pt idx="601">
                  <c:v>2718.3247000000001</c:v>
                </c:pt>
                <c:pt idx="602">
                  <c:v>2733.9778000000001</c:v>
                </c:pt>
                <c:pt idx="603">
                  <c:v>2749.5250000000001</c:v>
                </c:pt>
                <c:pt idx="604">
                  <c:v>2757.4218999999998</c:v>
                </c:pt>
                <c:pt idx="605">
                  <c:v>2759.9780000000001</c:v>
                </c:pt>
                <c:pt idx="606">
                  <c:v>2755.3715999999999</c:v>
                </c:pt>
                <c:pt idx="607">
                  <c:v>2742.8726000000001</c:v>
                </c:pt>
                <c:pt idx="608">
                  <c:v>2725.8687</c:v>
                </c:pt>
                <c:pt idx="609">
                  <c:v>2702.2876000000001</c:v>
                </c:pt>
                <c:pt idx="610">
                  <c:v>2674.9054999999998</c:v>
                </c:pt>
                <c:pt idx="611">
                  <c:v>2653.9335999999998</c:v>
                </c:pt>
                <c:pt idx="612">
                  <c:v>2642.7163</c:v>
                </c:pt>
                <c:pt idx="613">
                  <c:v>2652.346</c:v>
                </c:pt>
                <c:pt idx="614">
                  <c:v>2672.3281000000002</c:v>
                </c:pt>
                <c:pt idx="615">
                  <c:v>2693.4740000000002</c:v>
                </c:pt>
                <c:pt idx="616">
                  <c:v>2713.8254000000002</c:v>
                </c:pt>
                <c:pt idx="617">
                  <c:v>2731.8582000000001</c:v>
                </c:pt>
                <c:pt idx="618">
                  <c:v>2746.1183999999998</c:v>
                </c:pt>
                <c:pt idx="619">
                  <c:v>2752.1361999999999</c:v>
                </c:pt>
                <c:pt idx="620">
                  <c:v>2754.0210000000002</c:v>
                </c:pt>
                <c:pt idx="621">
                  <c:v>2743.3881999999999</c:v>
                </c:pt>
                <c:pt idx="622">
                  <c:v>2724.7363</c:v>
                </c:pt>
                <c:pt idx="623">
                  <c:v>2703.5023999999999</c:v>
                </c:pt>
                <c:pt idx="624">
                  <c:v>2678.163</c:v>
                </c:pt>
                <c:pt idx="625">
                  <c:v>2654.1289999999999</c:v>
                </c:pt>
                <c:pt idx="626">
                  <c:v>2637.3510000000001</c:v>
                </c:pt>
                <c:pt idx="627">
                  <c:v>2646.944</c:v>
                </c:pt>
                <c:pt idx="628">
                  <c:v>2663.2411999999999</c:v>
                </c:pt>
                <c:pt idx="629">
                  <c:v>2677.6979999999999</c:v>
                </c:pt>
                <c:pt idx="630">
                  <c:v>2700.0884000000001</c:v>
                </c:pt>
                <c:pt idx="631">
                  <c:v>2721.1284000000001</c:v>
                </c:pt>
                <c:pt idx="632">
                  <c:v>2739.1367</c:v>
                </c:pt>
                <c:pt idx="633">
                  <c:v>2751.2521999999999</c:v>
                </c:pt>
                <c:pt idx="634">
                  <c:v>2753.9868000000001</c:v>
                </c:pt>
                <c:pt idx="635">
                  <c:v>2751.9043000000001</c:v>
                </c:pt>
                <c:pt idx="636">
                  <c:v>2738.9481999999998</c:v>
                </c:pt>
                <c:pt idx="637">
                  <c:v>2719.4268000000002</c:v>
                </c:pt>
                <c:pt idx="638">
                  <c:v>2698.8760000000002</c:v>
                </c:pt>
                <c:pt idx="639">
                  <c:v>2671.7905000000001</c:v>
                </c:pt>
                <c:pt idx="640">
                  <c:v>2650.8456999999999</c:v>
                </c:pt>
                <c:pt idx="641">
                  <c:v>2642.7887999999998</c:v>
                </c:pt>
                <c:pt idx="642">
                  <c:v>2647.6590000000001</c:v>
                </c:pt>
                <c:pt idx="643">
                  <c:v>2655.1226000000001</c:v>
                </c:pt>
                <c:pt idx="644">
                  <c:v>2674.1228000000001</c:v>
                </c:pt>
                <c:pt idx="645">
                  <c:v>2694.4634000000001</c:v>
                </c:pt>
                <c:pt idx="646">
                  <c:v>2715.1066999999998</c:v>
                </c:pt>
                <c:pt idx="647">
                  <c:v>2732.2593000000002</c:v>
                </c:pt>
                <c:pt idx="648">
                  <c:v>2740.2139000000002</c:v>
                </c:pt>
                <c:pt idx="649">
                  <c:v>2738.9713999999999</c:v>
                </c:pt>
                <c:pt idx="650">
                  <c:v>2729.9481999999998</c:v>
                </c:pt>
                <c:pt idx="651">
                  <c:v>2715.4976000000001</c:v>
                </c:pt>
                <c:pt idx="652">
                  <c:v>2697.4214000000002</c:v>
                </c:pt>
                <c:pt idx="653">
                  <c:v>2674.2797999999998</c:v>
                </c:pt>
                <c:pt idx="654">
                  <c:v>2650.6640000000002</c:v>
                </c:pt>
                <c:pt idx="655">
                  <c:v>2635.4668000000001</c:v>
                </c:pt>
                <c:pt idx="656">
                  <c:v>2633.2168000000001</c:v>
                </c:pt>
                <c:pt idx="657">
                  <c:v>2637.643</c:v>
                </c:pt>
                <c:pt idx="658">
                  <c:v>2662.3926000000001</c:v>
                </c:pt>
                <c:pt idx="659">
                  <c:v>2686.9297000000001</c:v>
                </c:pt>
                <c:pt idx="660">
                  <c:v>2707.0160000000001</c:v>
                </c:pt>
                <c:pt idx="661">
                  <c:v>2722.645</c:v>
                </c:pt>
                <c:pt idx="662">
                  <c:v>2735.0947000000001</c:v>
                </c:pt>
                <c:pt idx="663">
                  <c:v>2738.8564000000001</c:v>
                </c:pt>
                <c:pt idx="664">
                  <c:v>2732.6313</c:v>
                </c:pt>
                <c:pt idx="665">
                  <c:v>2726.2372999999998</c:v>
                </c:pt>
                <c:pt idx="666">
                  <c:v>2711.9517000000001</c:v>
                </c:pt>
                <c:pt idx="667">
                  <c:v>2691.1558</c:v>
                </c:pt>
                <c:pt idx="668">
                  <c:v>2668.2246</c:v>
                </c:pt>
                <c:pt idx="669">
                  <c:v>2649.3173999999999</c:v>
                </c:pt>
                <c:pt idx="670">
                  <c:v>2641.9067</c:v>
                </c:pt>
                <c:pt idx="671">
                  <c:v>2655.3833</c:v>
                </c:pt>
                <c:pt idx="672">
                  <c:v>2678.1997000000001</c:v>
                </c:pt>
                <c:pt idx="673">
                  <c:v>2697.6972999999998</c:v>
                </c:pt>
                <c:pt idx="674">
                  <c:v>2715.4940999999999</c:v>
                </c:pt>
                <c:pt idx="675">
                  <c:v>2734.1098999999999</c:v>
                </c:pt>
                <c:pt idx="676">
                  <c:v>2746.125</c:v>
                </c:pt>
                <c:pt idx="677">
                  <c:v>2753.0736999999999</c:v>
                </c:pt>
                <c:pt idx="678">
                  <c:v>2753.1134999999999</c:v>
                </c:pt>
                <c:pt idx="679">
                  <c:v>2747.848</c:v>
                </c:pt>
                <c:pt idx="680">
                  <c:v>2738.1428000000001</c:v>
                </c:pt>
                <c:pt idx="681">
                  <c:v>2724.4962999999998</c:v>
                </c:pt>
                <c:pt idx="682">
                  <c:v>2708.0039999999999</c:v>
                </c:pt>
                <c:pt idx="683">
                  <c:v>2691.1350000000002</c:v>
                </c:pt>
                <c:pt idx="684">
                  <c:v>2676.3015</c:v>
                </c:pt>
                <c:pt idx="685">
                  <c:v>2674.6313</c:v>
                </c:pt>
                <c:pt idx="686">
                  <c:v>2691.5803000000001</c:v>
                </c:pt>
                <c:pt idx="687">
                  <c:v>2707.2109999999998</c:v>
                </c:pt>
                <c:pt idx="688">
                  <c:v>2724.1758</c:v>
                </c:pt>
                <c:pt idx="689">
                  <c:v>2740.2467999999999</c:v>
                </c:pt>
                <c:pt idx="690">
                  <c:v>2754.9560000000001</c:v>
                </c:pt>
                <c:pt idx="691">
                  <c:v>2767.7213999999999</c:v>
                </c:pt>
                <c:pt idx="692">
                  <c:v>2771.5014999999999</c:v>
                </c:pt>
                <c:pt idx="693">
                  <c:v>2767.4436000000001</c:v>
                </c:pt>
                <c:pt idx="694">
                  <c:v>2760.6280000000002</c:v>
                </c:pt>
                <c:pt idx="695">
                  <c:v>2744.0776000000001</c:v>
                </c:pt>
                <c:pt idx="696">
                  <c:v>2714.7175000000002</c:v>
                </c:pt>
                <c:pt idx="697">
                  <c:v>2685.3325</c:v>
                </c:pt>
                <c:pt idx="698">
                  <c:v>2663.1669999999999</c:v>
                </c:pt>
                <c:pt idx="699">
                  <c:v>2645.5205000000001</c:v>
                </c:pt>
                <c:pt idx="700">
                  <c:v>2639.8242</c:v>
                </c:pt>
                <c:pt idx="701">
                  <c:v>2643.5603000000001</c:v>
                </c:pt>
                <c:pt idx="702">
                  <c:v>2659.8123000000001</c:v>
                </c:pt>
                <c:pt idx="703">
                  <c:v>2675.3362000000002</c:v>
                </c:pt>
                <c:pt idx="704">
                  <c:v>2691.7773000000002</c:v>
                </c:pt>
                <c:pt idx="705">
                  <c:v>2706.1190999999999</c:v>
                </c:pt>
                <c:pt idx="706">
                  <c:v>2719.4906999999998</c:v>
                </c:pt>
                <c:pt idx="707">
                  <c:v>2722.5342000000001</c:v>
                </c:pt>
                <c:pt idx="708">
                  <c:v>2721.0079999999998</c:v>
                </c:pt>
                <c:pt idx="709">
                  <c:v>2715.5880000000002</c:v>
                </c:pt>
                <c:pt idx="710">
                  <c:v>2698.4976000000001</c:v>
                </c:pt>
                <c:pt idx="711">
                  <c:v>2678.3346999999999</c:v>
                </c:pt>
                <c:pt idx="712">
                  <c:v>2656.5156000000002</c:v>
                </c:pt>
                <c:pt idx="713">
                  <c:v>2637.2788</c:v>
                </c:pt>
                <c:pt idx="714">
                  <c:v>2622.7467999999999</c:v>
                </c:pt>
                <c:pt idx="715">
                  <c:v>2615.1161999999999</c:v>
                </c:pt>
                <c:pt idx="716">
                  <c:v>2623.6347999999998</c:v>
                </c:pt>
                <c:pt idx="717">
                  <c:v>2643.0970000000002</c:v>
                </c:pt>
                <c:pt idx="718">
                  <c:v>2663.3271</c:v>
                </c:pt>
                <c:pt idx="719">
                  <c:v>2690.2183</c:v>
                </c:pt>
                <c:pt idx="720">
                  <c:v>2708.5590000000002</c:v>
                </c:pt>
                <c:pt idx="721">
                  <c:v>2722.8780000000002</c:v>
                </c:pt>
                <c:pt idx="722">
                  <c:v>2729.7854000000002</c:v>
                </c:pt>
                <c:pt idx="723">
                  <c:v>2732.5230000000001</c:v>
                </c:pt>
                <c:pt idx="724">
                  <c:v>2728.1792</c:v>
                </c:pt>
                <c:pt idx="725">
                  <c:v>2718.9313999999999</c:v>
                </c:pt>
                <c:pt idx="726">
                  <c:v>2701.6167</c:v>
                </c:pt>
                <c:pt idx="727">
                  <c:v>2681.7357999999999</c:v>
                </c:pt>
                <c:pt idx="728">
                  <c:v>2663.2660000000001</c:v>
                </c:pt>
                <c:pt idx="729">
                  <c:v>2650.2244000000001</c:v>
                </c:pt>
                <c:pt idx="730">
                  <c:v>2645.32</c:v>
                </c:pt>
                <c:pt idx="731">
                  <c:v>2650.3085999999998</c:v>
                </c:pt>
                <c:pt idx="732">
                  <c:v>2661.4346</c:v>
                </c:pt>
                <c:pt idx="733">
                  <c:v>2677.0781000000002</c:v>
                </c:pt>
                <c:pt idx="734">
                  <c:v>2694.1574999999998</c:v>
                </c:pt>
                <c:pt idx="735">
                  <c:v>2708.8247000000001</c:v>
                </c:pt>
                <c:pt idx="736">
                  <c:v>2723.1986999999999</c:v>
                </c:pt>
                <c:pt idx="737">
                  <c:v>2727.3784000000001</c:v>
                </c:pt>
                <c:pt idx="738">
                  <c:v>2724.5749999999998</c:v>
                </c:pt>
                <c:pt idx="739">
                  <c:v>2715.8771999999999</c:v>
                </c:pt>
                <c:pt idx="740">
                  <c:v>2700.1262000000002</c:v>
                </c:pt>
                <c:pt idx="741">
                  <c:v>2678.6752999999999</c:v>
                </c:pt>
                <c:pt idx="742">
                  <c:v>2655.2703000000001</c:v>
                </c:pt>
                <c:pt idx="743">
                  <c:v>2630.6797000000001</c:v>
                </c:pt>
                <c:pt idx="744">
                  <c:v>2608.1587</c:v>
                </c:pt>
                <c:pt idx="745">
                  <c:v>2596.4348</c:v>
                </c:pt>
                <c:pt idx="746">
                  <c:v>2591.6675</c:v>
                </c:pt>
                <c:pt idx="747">
                  <c:v>2597.8256999999999</c:v>
                </c:pt>
                <c:pt idx="748">
                  <c:v>2612.6685000000002</c:v>
                </c:pt>
                <c:pt idx="749">
                  <c:v>2628.433</c:v>
                </c:pt>
                <c:pt idx="750">
                  <c:v>2643.4643999999998</c:v>
                </c:pt>
                <c:pt idx="751">
                  <c:v>2651.8708000000001</c:v>
                </c:pt>
                <c:pt idx="752">
                  <c:v>2652.2103999999999</c:v>
                </c:pt>
                <c:pt idx="753">
                  <c:v>2649.5635000000002</c:v>
                </c:pt>
                <c:pt idx="754">
                  <c:v>2639.9830000000002</c:v>
                </c:pt>
                <c:pt idx="755">
                  <c:v>2620.7222000000002</c:v>
                </c:pt>
                <c:pt idx="756">
                  <c:v>2594.9692</c:v>
                </c:pt>
                <c:pt idx="757">
                  <c:v>2567.2046</c:v>
                </c:pt>
                <c:pt idx="758">
                  <c:v>2539.8503000000001</c:v>
                </c:pt>
                <c:pt idx="759">
                  <c:v>2514.8652000000002</c:v>
                </c:pt>
                <c:pt idx="760">
                  <c:v>2490.0403000000001</c:v>
                </c:pt>
                <c:pt idx="761">
                  <c:v>2467.1033000000002</c:v>
                </c:pt>
                <c:pt idx="762">
                  <c:v>2443.6316000000002</c:v>
                </c:pt>
                <c:pt idx="763">
                  <c:v>2418.8804</c:v>
                </c:pt>
                <c:pt idx="764">
                  <c:v>2397.16</c:v>
                </c:pt>
                <c:pt idx="765">
                  <c:v>2379.1855</c:v>
                </c:pt>
                <c:pt idx="766">
                  <c:v>2361.3420000000001</c:v>
                </c:pt>
                <c:pt idx="767">
                  <c:v>2342.5895999999998</c:v>
                </c:pt>
                <c:pt idx="768">
                  <c:v>2316.0050000000001</c:v>
                </c:pt>
                <c:pt idx="769">
                  <c:v>2291.9832000000001</c:v>
                </c:pt>
                <c:pt idx="770">
                  <c:v>2274.5005000000001</c:v>
                </c:pt>
                <c:pt idx="771">
                  <c:v>2251.1682000000001</c:v>
                </c:pt>
                <c:pt idx="772">
                  <c:v>2226.5576000000001</c:v>
                </c:pt>
                <c:pt idx="773">
                  <c:v>2206.1475</c:v>
                </c:pt>
                <c:pt idx="774">
                  <c:v>2187.8667</c:v>
                </c:pt>
                <c:pt idx="775">
                  <c:v>2170.3476999999998</c:v>
                </c:pt>
                <c:pt idx="776">
                  <c:v>2154.3643000000002</c:v>
                </c:pt>
                <c:pt idx="777">
                  <c:v>2138.8537999999999</c:v>
                </c:pt>
                <c:pt idx="778">
                  <c:v>2126.2683000000002</c:v>
                </c:pt>
                <c:pt idx="779">
                  <c:v>2114.982</c:v>
                </c:pt>
                <c:pt idx="780">
                  <c:v>2103.6837999999998</c:v>
                </c:pt>
                <c:pt idx="781">
                  <c:v>2093.4834000000001</c:v>
                </c:pt>
                <c:pt idx="782">
                  <c:v>2084.1975000000002</c:v>
                </c:pt>
                <c:pt idx="783">
                  <c:v>2077.2406999999998</c:v>
                </c:pt>
                <c:pt idx="784">
                  <c:v>2071.2777999999998</c:v>
                </c:pt>
                <c:pt idx="785">
                  <c:v>2063.8625000000002</c:v>
                </c:pt>
                <c:pt idx="786">
                  <c:v>2058.9209999999998</c:v>
                </c:pt>
                <c:pt idx="787">
                  <c:v>2055.1624000000002</c:v>
                </c:pt>
                <c:pt idx="788">
                  <c:v>2053.1958</c:v>
                </c:pt>
                <c:pt idx="789">
                  <c:v>2051.7183</c:v>
                </c:pt>
                <c:pt idx="790">
                  <c:v>2049.2822000000001</c:v>
                </c:pt>
                <c:pt idx="791">
                  <c:v>2048.0122000000001</c:v>
                </c:pt>
                <c:pt idx="792">
                  <c:v>2048.7602999999999</c:v>
                </c:pt>
                <c:pt idx="793">
                  <c:v>2050.0752000000002</c:v>
                </c:pt>
                <c:pt idx="794">
                  <c:v>2041.5178000000001</c:v>
                </c:pt>
                <c:pt idx="795">
                  <c:v>2049.6484</c:v>
                </c:pt>
                <c:pt idx="796">
                  <c:v>2061.1012999999998</c:v>
                </c:pt>
                <c:pt idx="797">
                  <c:v>2072.2283000000002</c:v>
                </c:pt>
                <c:pt idx="798">
                  <c:v>2078.9549999999999</c:v>
                </c:pt>
                <c:pt idx="799">
                  <c:v>2085.877</c:v>
                </c:pt>
                <c:pt idx="800">
                  <c:v>2083.3256999999999</c:v>
                </c:pt>
                <c:pt idx="801">
                  <c:v>2083.5846999999999</c:v>
                </c:pt>
                <c:pt idx="802">
                  <c:v>2087.6361999999999</c:v>
                </c:pt>
                <c:pt idx="803">
                  <c:v>2073.125</c:v>
                </c:pt>
                <c:pt idx="804">
                  <c:v>2078.4792000000002</c:v>
                </c:pt>
                <c:pt idx="805">
                  <c:v>2082.9994999999999</c:v>
                </c:pt>
                <c:pt idx="806">
                  <c:v>2086.3108000000002</c:v>
                </c:pt>
                <c:pt idx="807">
                  <c:v>2089.6152000000002</c:v>
                </c:pt>
                <c:pt idx="808">
                  <c:v>2093.1615999999999</c:v>
                </c:pt>
                <c:pt idx="809">
                  <c:v>2083.96</c:v>
                </c:pt>
                <c:pt idx="810">
                  <c:v>2090.0527000000002</c:v>
                </c:pt>
                <c:pt idx="811">
                  <c:v>2082.1</c:v>
                </c:pt>
              </c:numCache>
            </c:numRef>
          </c:val>
          <c:smooth val="0"/>
        </c:ser>
        <c:ser>
          <c:idx val="0"/>
          <c:order val="0"/>
          <c:tx>
            <c:strRef>
              <c:f>'rk (9).csv'!$CZ$1</c:f>
              <c:strCache>
                <c:ptCount val="1"/>
              </c:strCache>
            </c:strRef>
          </c:tx>
          <c:marker>
            <c:symbol val="none"/>
          </c:marker>
          <c:val>
            <c:numRef>
              <c:f>'rk (9).csv'!$CZ$2:$CZ$1029</c:f>
              <c:numCache>
                <c:formatCode>General</c:formatCode>
                <c:ptCount val="1028"/>
                <c:pt idx="0">
                  <c:v>2931.9065000000001</c:v>
                </c:pt>
                <c:pt idx="1">
                  <c:v>2929.4657999999999</c:v>
                </c:pt>
                <c:pt idx="2">
                  <c:v>2933.7822000000001</c:v>
                </c:pt>
                <c:pt idx="3">
                  <c:v>2934.2334000000001</c:v>
                </c:pt>
                <c:pt idx="4">
                  <c:v>2924.9949999999999</c:v>
                </c:pt>
                <c:pt idx="5">
                  <c:v>2922.4259999999999</c:v>
                </c:pt>
                <c:pt idx="6">
                  <c:v>2918.2750999999998</c:v>
                </c:pt>
                <c:pt idx="7">
                  <c:v>2913.2563</c:v>
                </c:pt>
                <c:pt idx="8">
                  <c:v>2908.4114</c:v>
                </c:pt>
                <c:pt idx="9">
                  <c:v>2906.8604</c:v>
                </c:pt>
                <c:pt idx="10">
                  <c:v>2907.7168000000001</c:v>
                </c:pt>
                <c:pt idx="11">
                  <c:v>2912.9884999999999</c:v>
                </c:pt>
                <c:pt idx="12">
                  <c:v>2913.5940000000001</c:v>
                </c:pt>
                <c:pt idx="13">
                  <c:v>2913.0297999999998</c:v>
                </c:pt>
                <c:pt idx="14">
                  <c:v>2918.7721999999999</c:v>
                </c:pt>
                <c:pt idx="15">
                  <c:v>2915.2231000000002</c:v>
                </c:pt>
                <c:pt idx="16">
                  <c:v>2912.3618000000001</c:v>
                </c:pt>
                <c:pt idx="17">
                  <c:v>2908.3962000000001</c:v>
                </c:pt>
                <c:pt idx="18">
                  <c:v>2907.317</c:v>
                </c:pt>
                <c:pt idx="19">
                  <c:v>2903.8087999999998</c:v>
                </c:pt>
                <c:pt idx="20">
                  <c:v>2901.7440999999999</c:v>
                </c:pt>
                <c:pt idx="21">
                  <c:v>2901.8373999999999</c:v>
                </c:pt>
                <c:pt idx="22">
                  <c:v>2902.2444</c:v>
                </c:pt>
                <c:pt idx="23">
                  <c:v>2901.5010000000002</c:v>
                </c:pt>
                <c:pt idx="24">
                  <c:v>2901.9836</c:v>
                </c:pt>
                <c:pt idx="25">
                  <c:v>2901.1030000000001</c:v>
                </c:pt>
                <c:pt idx="26">
                  <c:v>2907.3018000000002</c:v>
                </c:pt>
                <c:pt idx="27">
                  <c:v>2909.6293999999998</c:v>
                </c:pt>
                <c:pt idx="28">
                  <c:v>2910.2357999999999</c:v>
                </c:pt>
                <c:pt idx="29">
                  <c:v>2910.0439999999999</c:v>
                </c:pt>
                <c:pt idx="30">
                  <c:v>2912.6055000000001</c:v>
                </c:pt>
                <c:pt idx="31">
                  <c:v>2914.2710000000002</c:v>
                </c:pt>
                <c:pt idx="32">
                  <c:v>2912.4092000000001</c:v>
                </c:pt>
                <c:pt idx="33">
                  <c:v>2911.9315999999999</c:v>
                </c:pt>
                <c:pt idx="34">
                  <c:v>2916.4175</c:v>
                </c:pt>
                <c:pt idx="35">
                  <c:v>2911.4047999999998</c:v>
                </c:pt>
                <c:pt idx="36">
                  <c:v>2908.1073999999999</c:v>
                </c:pt>
                <c:pt idx="37">
                  <c:v>2912.3627999999999</c:v>
                </c:pt>
                <c:pt idx="38">
                  <c:v>2911.2694999999999</c:v>
                </c:pt>
                <c:pt idx="39">
                  <c:v>2912.5043999999998</c:v>
                </c:pt>
                <c:pt idx="40">
                  <c:v>2909.6975000000002</c:v>
                </c:pt>
                <c:pt idx="41">
                  <c:v>2910.8546999999999</c:v>
                </c:pt>
                <c:pt idx="42">
                  <c:v>2914.6313</c:v>
                </c:pt>
                <c:pt idx="43">
                  <c:v>2916.2283000000002</c:v>
                </c:pt>
                <c:pt idx="44">
                  <c:v>2910.259</c:v>
                </c:pt>
                <c:pt idx="45">
                  <c:v>2906.5785999999998</c:v>
                </c:pt>
                <c:pt idx="46">
                  <c:v>2913.1610999999998</c:v>
                </c:pt>
                <c:pt idx="47">
                  <c:v>2913.5771</c:v>
                </c:pt>
                <c:pt idx="48">
                  <c:v>2909.5542</c:v>
                </c:pt>
                <c:pt idx="49">
                  <c:v>2907.482</c:v>
                </c:pt>
                <c:pt idx="50">
                  <c:v>2908.5680000000002</c:v>
                </c:pt>
                <c:pt idx="51">
                  <c:v>2908.7959999999998</c:v>
                </c:pt>
                <c:pt idx="52">
                  <c:v>2907.8618000000001</c:v>
                </c:pt>
                <c:pt idx="53">
                  <c:v>2904.6233000000002</c:v>
                </c:pt>
                <c:pt idx="54">
                  <c:v>2902.5356000000002</c:v>
                </c:pt>
                <c:pt idx="55">
                  <c:v>2897.5432000000001</c:v>
                </c:pt>
                <c:pt idx="56">
                  <c:v>2894.1675</c:v>
                </c:pt>
                <c:pt idx="57">
                  <c:v>2893.5288</c:v>
                </c:pt>
                <c:pt idx="58">
                  <c:v>2891.3544999999999</c:v>
                </c:pt>
                <c:pt idx="59">
                  <c:v>2891.3937999999998</c:v>
                </c:pt>
                <c:pt idx="60">
                  <c:v>2890.2334000000001</c:v>
                </c:pt>
                <c:pt idx="61">
                  <c:v>2888.8305999999998</c:v>
                </c:pt>
                <c:pt idx="62">
                  <c:v>2884.0403000000001</c:v>
                </c:pt>
                <c:pt idx="63">
                  <c:v>2881.4897000000001</c:v>
                </c:pt>
                <c:pt idx="64">
                  <c:v>2878.6633000000002</c:v>
                </c:pt>
                <c:pt idx="65">
                  <c:v>2877.4477999999999</c:v>
                </c:pt>
                <c:pt idx="66">
                  <c:v>2877.7190000000001</c:v>
                </c:pt>
                <c:pt idx="67">
                  <c:v>2874.607</c:v>
                </c:pt>
                <c:pt idx="68">
                  <c:v>2872.982</c:v>
                </c:pt>
                <c:pt idx="69">
                  <c:v>2870.402</c:v>
                </c:pt>
                <c:pt idx="70">
                  <c:v>2866.8254000000002</c:v>
                </c:pt>
                <c:pt idx="71">
                  <c:v>2866.0405000000001</c:v>
                </c:pt>
                <c:pt idx="72">
                  <c:v>2862.8739999999998</c:v>
                </c:pt>
                <c:pt idx="73">
                  <c:v>2861.1929</c:v>
                </c:pt>
                <c:pt idx="74">
                  <c:v>2861.4794999999999</c:v>
                </c:pt>
                <c:pt idx="75">
                  <c:v>2864.7440999999999</c:v>
                </c:pt>
                <c:pt idx="76">
                  <c:v>2862.2188000000001</c:v>
                </c:pt>
                <c:pt idx="77">
                  <c:v>2857.0210000000002</c:v>
                </c:pt>
                <c:pt idx="78">
                  <c:v>2851.3633</c:v>
                </c:pt>
                <c:pt idx="79">
                  <c:v>2846.2069999999999</c:v>
                </c:pt>
                <c:pt idx="80">
                  <c:v>2845.3604</c:v>
                </c:pt>
                <c:pt idx="81">
                  <c:v>2838.6590000000001</c:v>
                </c:pt>
                <c:pt idx="82">
                  <c:v>2836.0990000000002</c:v>
                </c:pt>
                <c:pt idx="83">
                  <c:v>2834.17</c:v>
                </c:pt>
                <c:pt idx="84">
                  <c:v>2830.7802999999999</c:v>
                </c:pt>
                <c:pt idx="85">
                  <c:v>2828.1469999999999</c:v>
                </c:pt>
                <c:pt idx="86">
                  <c:v>2826.2604999999999</c:v>
                </c:pt>
                <c:pt idx="87">
                  <c:v>2825.9911999999999</c:v>
                </c:pt>
                <c:pt idx="88">
                  <c:v>2830.1273999999999</c:v>
                </c:pt>
                <c:pt idx="89">
                  <c:v>2833.5884000000001</c:v>
                </c:pt>
                <c:pt idx="90">
                  <c:v>2835.9893000000002</c:v>
                </c:pt>
                <c:pt idx="91">
                  <c:v>2836.2049999999999</c:v>
                </c:pt>
                <c:pt idx="92">
                  <c:v>2831.2779999999998</c:v>
                </c:pt>
                <c:pt idx="93">
                  <c:v>2828.7530000000002</c:v>
                </c:pt>
                <c:pt idx="94">
                  <c:v>2826.8463999999999</c:v>
                </c:pt>
                <c:pt idx="95">
                  <c:v>2827.2334000000001</c:v>
                </c:pt>
                <c:pt idx="96">
                  <c:v>2828.5688</c:v>
                </c:pt>
                <c:pt idx="97">
                  <c:v>2830.1959999999999</c:v>
                </c:pt>
                <c:pt idx="98">
                  <c:v>2832.4294</c:v>
                </c:pt>
                <c:pt idx="99">
                  <c:v>2830.5898000000002</c:v>
                </c:pt>
                <c:pt idx="100">
                  <c:v>2829.7156</c:v>
                </c:pt>
                <c:pt idx="101">
                  <c:v>2828.4092000000001</c:v>
                </c:pt>
                <c:pt idx="102">
                  <c:v>2828.7851999999998</c:v>
                </c:pt>
                <c:pt idx="103">
                  <c:v>2825.2847000000002</c:v>
                </c:pt>
                <c:pt idx="104">
                  <c:v>2823.3062</c:v>
                </c:pt>
                <c:pt idx="105">
                  <c:v>2823.4520000000002</c:v>
                </c:pt>
                <c:pt idx="106">
                  <c:v>2824.7995999999998</c:v>
                </c:pt>
                <c:pt idx="107">
                  <c:v>2822.3481000000002</c:v>
                </c:pt>
                <c:pt idx="108">
                  <c:v>2821.3317999999999</c:v>
                </c:pt>
                <c:pt idx="109">
                  <c:v>2817.9944</c:v>
                </c:pt>
                <c:pt idx="110">
                  <c:v>2816.8087999999998</c:v>
                </c:pt>
                <c:pt idx="111">
                  <c:v>2813.7584999999999</c:v>
                </c:pt>
                <c:pt idx="112">
                  <c:v>2808.0158999999999</c:v>
                </c:pt>
                <c:pt idx="113">
                  <c:v>2804.6309000000001</c:v>
                </c:pt>
                <c:pt idx="114">
                  <c:v>2799.3634999999999</c:v>
                </c:pt>
                <c:pt idx="115">
                  <c:v>2795.7473</c:v>
                </c:pt>
                <c:pt idx="116">
                  <c:v>2791.6264999999999</c:v>
                </c:pt>
                <c:pt idx="117">
                  <c:v>2782.9539</c:v>
                </c:pt>
                <c:pt idx="118">
                  <c:v>2777.4897000000001</c:v>
                </c:pt>
                <c:pt idx="119">
                  <c:v>2772.4843999999998</c:v>
                </c:pt>
                <c:pt idx="120">
                  <c:v>2772.7554</c:v>
                </c:pt>
                <c:pt idx="121">
                  <c:v>2769.6781999999998</c:v>
                </c:pt>
                <c:pt idx="122">
                  <c:v>2767.0720000000001</c:v>
                </c:pt>
                <c:pt idx="123">
                  <c:v>2765.4904999999999</c:v>
                </c:pt>
                <c:pt idx="124">
                  <c:v>2764.1873000000001</c:v>
                </c:pt>
                <c:pt idx="125">
                  <c:v>2763.5385999999999</c:v>
                </c:pt>
                <c:pt idx="126">
                  <c:v>2763.8825999999999</c:v>
                </c:pt>
                <c:pt idx="127">
                  <c:v>2767.7773000000002</c:v>
                </c:pt>
                <c:pt idx="128">
                  <c:v>2773.1196</c:v>
                </c:pt>
                <c:pt idx="129">
                  <c:v>2777.4058</c:v>
                </c:pt>
                <c:pt idx="130">
                  <c:v>2786.6970000000001</c:v>
                </c:pt>
                <c:pt idx="131">
                  <c:v>2793.0421999999999</c:v>
                </c:pt>
                <c:pt idx="132">
                  <c:v>2792.4158000000002</c:v>
                </c:pt>
                <c:pt idx="133">
                  <c:v>2797.9843999999998</c:v>
                </c:pt>
                <c:pt idx="134">
                  <c:v>2799.5225</c:v>
                </c:pt>
                <c:pt idx="135">
                  <c:v>2807.1640000000002</c:v>
                </c:pt>
                <c:pt idx="136">
                  <c:v>2810.2314000000001</c:v>
                </c:pt>
                <c:pt idx="137">
                  <c:v>2813.3462</c:v>
                </c:pt>
                <c:pt idx="138">
                  <c:v>2811.7417</c:v>
                </c:pt>
                <c:pt idx="139">
                  <c:v>2804.4668000000001</c:v>
                </c:pt>
                <c:pt idx="140">
                  <c:v>2799.3829999999998</c:v>
                </c:pt>
                <c:pt idx="141">
                  <c:v>2797.23</c:v>
                </c:pt>
                <c:pt idx="142">
                  <c:v>2798.5762</c:v>
                </c:pt>
                <c:pt idx="143">
                  <c:v>2803.2844</c:v>
                </c:pt>
                <c:pt idx="144">
                  <c:v>2810.4497000000001</c:v>
                </c:pt>
                <c:pt idx="145">
                  <c:v>2819.4038</c:v>
                </c:pt>
                <c:pt idx="146">
                  <c:v>2842.9863</c:v>
                </c:pt>
                <c:pt idx="147">
                  <c:v>2848.9717000000001</c:v>
                </c:pt>
                <c:pt idx="148">
                  <c:v>2865.0488</c:v>
                </c:pt>
                <c:pt idx="149">
                  <c:v>2872.2579999999998</c:v>
                </c:pt>
                <c:pt idx="150">
                  <c:v>2867.6821</c:v>
                </c:pt>
                <c:pt idx="151">
                  <c:v>2858.1956</c:v>
                </c:pt>
                <c:pt idx="152">
                  <c:v>2848.0862000000002</c:v>
                </c:pt>
                <c:pt idx="153">
                  <c:v>2836.6752999999999</c:v>
                </c:pt>
                <c:pt idx="154">
                  <c:v>2825.3027000000002</c:v>
                </c:pt>
                <c:pt idx="155">
                  <c:v>2821.6406000000002</c:v>
                </c:pt>
                <c:pt idx="156">
                  <c:v>2826.0664000000002</c:v>
                </c:pt>
                <c:pt idx="157">
                  <c:v>2833.9160000000002</c:v>
                </c:pt>
                <c:pt idx="158">
                  <c:v>2837.6313</c:v>
                </c:pt>
                <c:pt idx="159">
                  <c:v>2842.893</c:v>
                </c:pt>
                <c:pt idx="160">
                  <c:v>2853.5907999999999</c:v>
                </c:pt>
                <c:pt idx="161">
                  <c:v>2859.8652000000002</c:v>
                </c:pt>
                <c:pt idx="162">
                  <c:v>2865.9940999999999</c:v>
                </c:pt>
                <c:pt idx="163">
                  <c:v>2867.7332000000001</c:v>
                </c:pt>
                <c:pt idx="164">
                  <c:v>2865.9495000000002</c:v>
                </c:pt>
                <c:pt idx="165">
                  <c:v>2860.9272000000001</c:v>
                </c:pt>
                <c:pt idx="166">
                  <c:v>2851.5664000000002</c:v>
                </c:pt>
                <c:pt idx="167">
                  <c:v>2840.7183</c:v>
                </c:pt>
                <c:pt idx="168">
                  <c:v>2828.4277000000002</c:v>
                </c:pt>
                <c:pt idx="169">
                  <c:v>2819.5752000000002</c:v>
                </c:pt>
                <c:pt idx="170">
                  <c:v>2817.4989999999998</c:v>
                </c:pt>
                <c:pt idx="171">
                  <c:v>2819.5808000000002</c:v>
                </c:pt>
                <c:pt idx="172">
                  <c:v>2825.3222999999998</c:v>
                </c:pt>
                <c:pt idx="173">
                  <c:v>2830.17</c:v>
                </c:pt>
                <c:pt idx="174">
                  <c:v>2837.0475999999999</c:v>
                </c:pt>
                <c:pt idx="175">
                  <c:v>2848.0083</c:v>
                </c:pt>
                <c:pt idx="176">
                  <c:v>2858.3456999999999</c:v>
                </c:pt>
                <c:pt idx="177">
                  <c:v>2858.8083000000001</c:v>
                </c:pt>
                <c:pt idx="178">
                  <c:v>2858.1862999999998</c:v>
                </c:pt>
                <c:pt idx="179">
                  <c:v>2855.4052999999999</c:v>
                </c:pt>
                <c:pt idx="180">
                  <c:v>2848.6257000000001</c:v>
                </c:pt>
                <c:pt idx="181">
                  <c:v>2842.3975</c:v>
                </c:pt>
                <c:pt idx="182">
                  <c:v>2834.5452</c:v>
                </c:pt>
                <c:pt idx="183">
                  <c:v>2831.2172999999998</c:v>
                </c:pt>
                <c:pt idx="184">
                  <c:v>2832.6118000000001</c:v>
                </c:pt>
                <c:pt idx="185">
                  <c:v>2838.4989999999998</c:v>
                </c:pt>
                <c:pt idx="186">
                  <c:v>2843.7462999999998</c:v>
                </c:pt>
                <c:pt idx="187">
                  <c:v>2848.8020000000001</c:v>
                </c:pt>
                <c:pt idx="188">
                  <c:v>2858.3726000000001</c:v>
                </c:pt>
                <c:pt idx="189">
                  <c:v>2871.0046000000002</c:v>
                </c:pt>
                <c:pt idx="190">
                  <c:v>2869.5736999999999</c:v>
                </c:pt>
                <c:pt idx="191">
                  <c:v>2871.3683999999998</c:v>
                </c:pt>
                <c:pt idx="192">
                  <c:v>2872.0435000000002</c:v>
                </c:pt>
                <c:pt idx="193">
                  <c:v>2871.7343999999998</c:v>
                </c:pt>
                <c:pt idx="194">
                  <c:v>2869.0054</c:v>
                </c:pt>
                <c:pt idx="195">
                  <c:v>2861.2280000000001</c:v>
                </c:pt>
                <c:pt idx="196">
                  <c:v>2857.2795000000001</c:v>
                </c:pt>
                <c:pt idx="197">
                  <c:v>2852.85</c:v>
                </c:pt>
                <c:pt idx="198">
                  <c:v>2854.9286999999999</c:v>
                </c:pt>
                <c:pt idx="199">
                  <c:v>2859.0994000000001</c:v>
                </c:pt>
                <c:pt idx="200">
                  <c:v>2861.1558</c:v>
                </c:pt>
                <c:pt idx="201">
                  <c:v>2865.5504999999998</c:v>
                </c:pt>
                <c:pt idx="202">
                  <c:v>2876.5673999999999</c:v>
                </c:pt>
                <c:pt idx="203">
                  <c:v>2887.2440999999999</c:v>
                </c:pt>
                <c:pt idx="204">
                  <c:v>2893.6523000000002</c:v>
                </c:pt>
                <c:pt idx="205">
                  <c:v>2892.5770000000002</c:v>
                </c:pt>
                <c:pt idx="206">
                  <c:v>2892.1558</c:v>
                </c:pt>
                <c:pt idx="207">
                  <c:v>2891.3784000000001</c:v>
                </c:pt>
                <c:pt idx="208">
                  <c:v>2881.8496</c:v>
                </c:pt>
                <c:pt idx="209">
                  <c:v>2867.6284000000001</c:v>
                </c:pt>
                <c:pt idx="210">
                  <c:v>2858.5556999999999</c:v>
                </c:pt>
                <c:pt idx="211">
                  <c:v>2854.0046000000002</c:v>
                </c:pt>
                <c:pt idx="212">
                  <c:v>2849.4115999999999</c:v>
                </c:pt>
                <c:pt idx="213">
                  <c:v>2850.2856000000002</c:v>
                </c:pt>
                <c:pt idx="214">
                  <c:v>2850.1509999999998</c:v>
                </c:pt>
                <c:pt idx="215">
                  <c:v>2848.4258</c:v>
                </c:pt>
                <c:pt idx="216">
                  <c:v>2848.8433</c:v>
                </c:pt>
                <c:pt idx="217">
                  <c:v>2854.5333999999998</c:v>
                </c:pt>
                <c:pt idx="218">
                  <c:v>2861.2627000000002</c:v>
                </c:pt>
                <c:pt idx="219">
                  <c:v>2865.9623999999999</c:v>
                </c:pt>
                <c:pt idx="220">
                  <c:v>2868.6995000000002</c:v>
                </c:pt>
                <c:pt idx="221">
                  <c:v>2858.4429</c:v>
                </c:pt>
                <c:pt idx="222">
                  <c:v>2851.9780000000001</c:v>
                </c:pt>
                <c:pt idx="223">
                  <c:v>2840.9830000000002</c:v>
                </c:pt>
                <c:pt idx="224">
                  <c:v>2829.6104</c:v>
                </c:pt>
                <c:pt idx="225">
                  <c:v>2818.9922000000001</c:v>
                </c:pt>
                <c:pt idx="226">
                  <c:v>2812.3225000000002</c:v>
                </c:pt>
                <c:pt idx="227">
                  <c:v>2810.1064000000001</c:v>
                </c:pt>
                <c:pt idx="228">
                  <c:v>2808.7597999999998</c:v>
                </c:pt>
                <c:pt idx="229">
                  <c:v>2807.502</c:v>
                </c:pt>
                <c:pt idx="230">
                  <c:v>2811.0376000000001</c:v>
                </c:pt>
                <c:pt idx="231">
                  <c:v>2812.6219999999998</c:v>
                </c:pt>
                <c:pt idx="232">
                  <c:v>2829.8987000000002</c:v>
                </c:pt>
                <c:pt idx="233">
                  <c:v>2831.2827000000002</c:v>
                </c:pt>
                <c:pt idx="234">
                  <c:v>2838.4888000000001</c:v>
                </c:pt>
                <c:pt idx="235">
                  <c:v>2844.3483999999999</c:v>
                </c:pt>
                <c:pt idx="236">
                  <c:v>2841.2507000000001</c:v>
                </c:pt>
                <c:pt idx="237">
                  <c:v>2837.3960000000002</c:v>
                </c:pt>
                <c:pt idx="238">
                  <c:v>2826.7642000000001</c:v>
                </c:pt>
                <c:pt idx="239">
                  <c:v>2818.2501999999999</c:v>
                </c:pt>
                <c:pt idx="240">
                  <c:v>2808.5311999999999</c:v>
                </c:pt>
                <c:pt idx="241">
                  <c:v>2804.5165999999999</c:v>
                </c:pt>
                <c:pt idx="242">
                  <c:v>2804.9904999999999</c:v>
                </c:pt>
                <c:pt idx="243">
                  <c:v>2807.9355</c:v>
                </c:pt>
                <c:pt idx="244">
                  <c:v>2808.8791999999999</c:v>
                </c:pt>
                <c:pt idx="245">
                  <c:v>2813.6864999999998</c:v>
                </c:pt>
                <c:pt idx="246">
                  <c:v>2822.4265</c:v>
                </c:pt>
                <c:pt idx="247">
                  <c:v>2829.08</c:v>
                </c:pt>
                <c:pt idx="248">
                  <c:v>2841.4888000000001</c:v>
                </c:pt>
                <c:pt idx="249">
                  <c:v>2848.2968999999998</c:v>
                </c:pt>
                <c:pt idx="250">
                  <c:v>2851.0030000000002</c:v>
                </c:pt>
                <c:pt idx="251">
                  <c:v>2848.0571</c:v>
                </c:pt>
                <c:pt idx="252">
                  <c:v>2844.3993999999998</c:v>
                </c:pt>
                <c:pt idx="253">
                  <c:v>2836.6583999999998</c:v>
                </c:pt>
                <c:pt idx="254">
                  <c:v>2828.6558</c:v>
                </c:pt>
                <c:pt idx="255">
                  <c:v>2820.7266</c:v>
                </c:pt>
                <c:pt idx="256">
                  <c:v>2820.3359999999998</c:v>
                </c:pt>
                <c:pt idx="257">
                  <c:v>2825.2220000000002</c:v>
                </c:pt>
                <c:pt idx="258">
                  <c:v>2831.29</c:v>
                </c:pt>
                <c:pt idx="259">
                  <c:v>2837.2267999999999</c:v>
                </c:pt>
                <c:pt idx="260">
                  <c:v>2839.4731000000002</c:v>
                </c:pt>
                <c:pt idx="261">
                  <c:v>2846.5479</c:v>
                </c:pt>
                <c:pt idx="262">
                  <c:v>2861.3398000000002</c:v>
                </c:pt>
                <c:pt idx="263">
                  <c:v>2872.1952999999999</c:v>
                </c:pt>
                <c:pt idx="264">
                  <c:v>2875.1396</c:v>
                </c:pt>
                <c:pt idx="265">
                  <c:v>2870.6921000000002</c:v>
                </c:pt>
                <c:pt idx="266">
                  <c:v>2865.9953999999998</c:v>
                </c:pt>
                <c:pt idx="267">
                  <c:v>2854.3528000000001</c:v>
                </c:pt>
                <c:pt idx="268">
                  <c:v>2843.6840000000002</c:v>
                </c:pt>
                <c:pt idx="269">
                  <c:v>2834.0898000000002</c:v>
                </c:pt>
                <c:pt idx="270">
                  <c:v>2828.4425999999999</c:v>
                </c:pt>
                <c:pt idx="271">
                  <c:v>2829.0587999999998</c:v>
                </c:pt>
                <c:pt idx="272">
                  <c:v>2831.46</c:v>
                </c:pt>
                <c:pt idx="273">
                  <c:v>2834.6511</c:v>
                </c:pt>
                <c:pt idx="274">
                  <c:v>2833.5234</c:v>
                </c:pt>
                <c:pt idx="275">
                  <c:v>2836.6210000000001</c:v>
                </c:pt>
                <c:pt idx="276">
                  <c:v>2843.3847999999998</c:v>
                </c:pt>
                <c:pt idx="277">
                  <c:v>2844.4883</c:v>
                </c:pt>
                <c:pt idx="278">
                  <c:v>2845.8139999999999</c:v>
                </c:pt>
                <c:pt idx="279">
                  <c:v>2843.3267000000001</c:v>
                </c:pt>
                <c:pt idx="280">
                  <c:v>2840.5810000000001</c:v>
                </c:pt>
                <c:pt idx="281">
                  <c:v>2834.7055999999998</c:v>
                </c:pt>
                <c:pt idx="282">
                  <c:v>2829.0093000000002</c:v>
                </c:pt>
                <c:pt idx="283">
                  <c:v>2820.7139999999999</c:v>
                </c:pt>
                <c:pt idx="284">
                  <c:v>2817.91</c:v>
                </c:pt>
                <c:pt idx="285">
                  <c:v>2817.4521</c:v>
                </c:pt>
                <c:pt idx="286">
                  <c:v>2817.1532999999999</c:v>
                </c:pt>
                <c:pt idx="287">
                  <c:v>2817.1093999999998</c:v>
                </c:pt>
                <c:pt idx="288">
                  <c:v>2820.6736000000001</c:v>
                </c:pt>
                <c:pt idx="289">
                  <c:v>2824.9778000000001</c:v>
                </c:pt>
                <c:pt idx="290">
                  <c:v>2827.7840000000001</c:v>
                </c:pt>
                <c:pt idx="291">
                  <c:v>2834.1628000000001</c:v>
                </c:pt>
                <c:pt idx="292">
                  <c:v>2835.4758000000002</c:v>
                </c:pt>
                <c:pt idx="293">
                  <c:v>2838.4985000000001</c:v>
                </c:pt>
                <c:pt idx="294">
                  <c:v>2837.7604999999999</c:v>
                </c:pt>
                <c:pt idx="295">
                  <c:v>2833.7851999999998</c:v>
                </c:pt>
                <c:pt idx="296">
                  <c:v>2828.0547000000001</c:v>
                </c:pt>
                <c:pt idx="297">
                  <c:v>2824.4540000000002</c:v>
                </c:pt>
                <c:pt idx="298">
                  <c:v>2821.1453000000001</c:v>
                </c:pt>
                <c:pt idx="299">
                  <c:v>2819.6646000000001</c:v>
                </c:pt>
                <c:pt idx="300">
                  <c:v>2821.9321</c:v>
                </c:pt>
                <c:pt idx="301">
                  <c:v>2822.9775</c:v>
                </c:pt>
                <c:pt idx="302">
                  <c:v>2822.8908999999999</c:v>
                </c:pt>
                <c:pt idx="303">
                  <c:v>2822.1675</c:v>
                </c:pt>
                <c:pt idx="304">
                  <c:v>2829.2020000000002</c:v>
                </c:pt>
                <c:pt idx="305">
                  <c:v>2836.7860999999998</c:v>
                </c:pt>
                <c:pt idx="306">
                  <c:v>2839.3145</c:v>
                </c:pt>
                <c:pt idx="307">
                  <c:v>2842.6381999999999</c:v>
                </c:pt>
                <c:pt idx="308">
                  <c:v>2845.5996</c:v>
                </c:pt>
                <c:pt idx="309">
                  <c:v>2844.2979</c:v>
                </c:pt>
                <c:pt idx="310">
                  <c:v>2835.5005000000001</c:v>
                </c:pt>
                <c:pt idx="311">
                  <c:v>2826.6080000000002</c:v>
                </c:pt>
                <c:pt idx="312">
                  <c:v>2822.9110000000001</c:v>
                </c:pt>
                <c:pt idx="313">
                  <c:v>2822.0893999999998</c:v>
                </c:pt>
                <c:pt idx="314">
                  <c:v>2825.3188</c:v>
                </c:pt>
                <c:pt idx="315">
                  <c:v>2826.8560000000002</c:v>
                </c:pt>
                <c:pt idx="316">
                  <c:v>2827.4313999999999</c:v>
                </c:pt>
                <c:pt idx="317">
                  <c:v>2829.7919999999999</c:v>
                </c:pt>
                <c:pt idx="318">
                  <c:v>2838.1017999999999</c:v>
                </c:pt>
                <c:pt idx="319">
                  <c:v>2845.2631999999999</c:v>
                </c:pt>
                <c:pt idx="320">
                  <c:v>2852.7384999999999</c:v>
                </c:pt>
                <c:pt idx="321">
                  <c:v>2854.5981000000002</c:v>
                </c:pt>
                <c:pt idx="322">
                  <c:v>2857.8418000000001</c:v>
                </c:pt>
                <c:pt idx="323">
                  <c:v>2859.1849999999999</c:v>
                </c:pt>
                <c:pt idx="324">
                  <c:v>2848.85</c:v>
                </c:pt>
                <c:pt idx="325">
                  <c:v>2841.5880000000002</c:v>
                </c:pt>
                <c:pt idx="326">
                  <c:v>2835.6577000000002</c:v>
                </c:pt>
                <c:pt idx="327">
                  <c:v>2832.5468999999998</c:v>
                </c:pt>
                <c:pt idx="328">
                  <c:v>2835.5207999999998</c:v>
                </c:pt>
                <c:pt idx="329">
                  <c:v>2837.7959999999998</c:v>
                </c:pt>
                <c:pt idx="330">
                  <c:v>2843.4906999999998</c:v>
                </c:pt>
                <c:pt idx="331">
                  <c:v>2847.4414000000002</c:v>
                </c:pt>
                <c:pt idx="332">
                  <c:v>2849.0610000000001</c:v>
                </c:pt>
                <c:pt idx="333">
                  <c:v>2853.2021</c:v>
                </c:pt>
                <c:pt idx="334">
                  <c:v>2858.107</c:v>
                </c:pt>
                <c:pt idx="335">
                  <c:v>2861.8827999999999</c:v>
                </c:pt>
                <c:pt idx="336">
                  <c:v>2863.5871999999999</c:v>
                </c:pt>
                <c:pt idx="337">
                  <c:v>2863.9994999999999</c:v>
                </c:pt>
                <c:pt idx="338">
                  <c:v>2860.8364000000001</c:v>
                </c:pt>
                <c:pt idx="339">
                  <c:v>2852.1581999999999</c:v>
                </c:pt>
                <c:pt idx="340">
                  <c:v>2847.6891999999998</c:v>
                </c:pt>
                <c:pt idx="341">
                  <c:v>2845.2620000000002</c:v>
                </c:pt>
                <c:pt idx="342">
                  <c:v>2844.6704</c:v>
                </c:pt>
                <c:pt idx="343">
                  <c:v>2843.4023000000002</c:v>
                </c:pt>
                <c:pt idx="344">
                  <c:v>2846.9005999999999</c:v>
                </c:pt>
                <c:pt idx="345">
                  <c:v>2848.1981999999998</c:v>
                </c:pt>
                <c:pt idx="346">
                  <c:v>2849.3566999999998</c:v>
                </c:pt>
                <c:pt idx="347">
                  <c:v>2851.0583000000001</c:v>
                </c:pt>
                <c:pt idx="348">
                  <c:v>2856.2404999999999</c:v>
                </c:pt>
                <c:pt idx="349">
                  <c:v>2862.8202999999999</c:v>
                </c:pt>
                <c:pt idx="350">
                  <c:v>2867.1518999999998</c:v>
                </c:pt>
                <c:pt idx="351">
                  <c:v>2869.6669999999999</c:v>
                </c:pt>
                <c:pt idx="352">
                  <c:v>2864.2114000000001</c:v>
                </c:pt>
                <c:pt idx="353">
                  <c:v>2859.7890000000002</c:v>
                </c:pt>
                <c:pt idx="354">
                  <c:v>2853.4189999999999</c:v>
                </c:pt>
                <c:pt idx="355">
                  <c:v>2850.8139999999999</c:v>
                </c:pt>
                <c:pt idx="356">
                  <c:v>2848.6806999999999</c:v>
                </c:pt>
                <c:pt idx="357">
                  <c:v>2850.4780000000001</c:v>
                </c:pt>
                <c:pt idx="358">
                  <c:v>2852.7669999999998</c:v>
                </c:pt>
                <c:pt idx="359">
                  <c:v>2853.1028000000001</c:v>
                </c:pt>
                <c:pt idx="360">
                  <c:v>2852.5810000000001</c:v>
                </c:pt>
                <c:pt idx="361">
                  <c:v>2853.5317</c:v>
                </c:pt>
                <c:pt idx="362">
                  <c:v>2857.5250000000001</c:v>
                </c:pt>
                <c:pt idx="363">
                  <c:v>2859.3906000000002</c:v>
                </c:pt>
                <c:pt idx="364">
                  <c:v>2862.1244999999999</c:v>
                </c:pt>
                <c:pt idx="365">
                  <c:v>2863.5985999999998</c:v>
                </c:pt>
                <c:pt idx="366">
                  <c:v>2860.0835000000002</c:v>
                </c:pt>
                <c:pt idx="367">
                  <c:v>2853.6704</c:v>
                </c:pt>
                <c:pt idx="368">
                  <c:v>2848.4848999999999</c:v>
                </c:pt>
                <c:pt idx="369">
                  <c:v>2847.0963999999999</c:v>
                </c:pt>
                <c:pt idx="370">
                  <c:v>2843.8791999999999</c:v>
                </c:pt>
                <c:pt idx="371">
                  <c:v>2840.8108000000002</c:v>
                </c:pt>
                <c:pt idx="372">
                  <c:v>2840.9124000000002</c:v>
                </c:pt>
                <c:pt idx="373">
                  <c:v>2840.9043000000001</c:v>
                </c:pt>
                <c:pt idx="374">
                  <c:v>2838.6367</c:v>
                </c:pt>
                <c:pt idx="375">
                  <c:v>2834.2130000000002</c:v>
                </c:pt>
                <c:pt idx="376">
                  <c:v>2832.4663</c:v>
                </c:pt>
                <c:pt idx="377">
                  <c:v>2830.3225000000002</c:v>
                </c:pt>
                <c:pt idx="378">
                  <c:v>2831.6383999999998</c:v>
                </c:pt>
                <c:pt idx="379">
                  <c:v>2833.5702999999999</c:v>
                </c:pt>
                <c:pt idx="380">
                  <c:v>2831.9404</c:v>
                </c:pt>
                <c:pt idx="381">
                  <c:v>2827.5493000000001</c:v>
                </c:pt>
                <c:pt idx="382">
                  <c:v>2822.268</c:v>
                </c:pt>
                <c:pt idx="383">
                  <c:v>2821.0488</c:v>
                </c:pt>
                <c:pt idx="384">
                  <c:v>2817.9989999999998</c:v>
                </c:pt>
                <c:pt idx="385">
                  <c:v>2818.2446</c:v>
                </c:pt>
                <c:pt idx="386">
                  <c:v>2818.9549999999999</c:v>
                </c:pt>
                <c:pt idx="387">
                  <c:v>2823.0243999999998</c:v>
                </c:pt>
                <c:pt idx="388">
                  <c:v>2822.6858000000002</c:v>
                </c:pt>
                <c:pt idx="389">
                  <c:v>2821.8789999999999</c:v>
                </c:pt>
                <c:pt idx="390">
                  <c:v>2819.2719999999999</c:v>
                </c:pt>
                <c:pt idx="391">
                  <c:v>2817.7573000000002</c:v>
                </c:pt>
                <c:pt idx="392">
                  <c:v>2820.0916000000002</c:v>
                </c:pt>
                <c:pt idx="393">
                  <c:v>2823.3564000000001</c:v>
                </c:pt>
                <c:pt idx="394">
                  <c:v>2824.4362999999998</c:v>
                </c:pt>
                <c:pt idx="395">
                  <c:v>2826.8416000000002</c:v>
                </c:pt>
                <c:pt idx="396">
                  <c:v>2827.6095999999998</c:v>
                </c:pt>
                <c:pt idx="397">
                  <c:v>2828.6370000000002</c:v>
                </c:pt>
                <c:pt idx="398">
                  <c:v>2829.3090000000002</c:v>
                </c:pt>
                <c:pt idx="399">
                  <c:v>2825.0916000000002</c:v>
                </c:pt>
                <c:pt idx="400">
                  <c:v>2820.4395</c:v>
                </c:pt>
                <c:pt idx="401">
                  <c:v>2822.0450000000001</c:v>
                </c:pt>
                <c:pt idx="402">
                  <c:v>2826.1909999999998</c:v>
                </c:pt>
                <c:pt idx="403">
                  <c:v>2827.6396</c:v>
                </c:pt>
                <c:pt idx="404">
                  <c:v>2826.6016</c:v>
                </c:pt>
                <c:pt idx="405">
                  <c:v>2825.7343999999998</c:v>
                </c:pt>
                <c:pt idx="406">
                  <c:v>2829.0439999999999</c:v>
                </c:pt>
                <c:pt idx="407">
                  <c:v>2840.0430000000001</c:v>
                </c:pt>
                <c:pt idx="408">
                  <c:v>2854.4367999999999</c:v>
                </c:pt>
                <c:pt idx="409">
                  <c:v>2865.6289999999999</c:v>
                </c:pt>
                <c:pt idx="410">
                  <c:v>2867.9722000000002</c:v>
                </c:pt>
                <c:pt idx="411">
                  <c:v>2862.3319999999999</c:v>
                </c:pt>
                <c:pt idx="412">
                  <c:v>2855.5050999999999</c:v>
                </c:pt>
                <c:pt idx="413">
                  <c:v>2850.413</c:v>
                </c:pt>
                <c:pt idx="414">
                  <c:v>2844.0752000000002</c:v>
                </c:pt>
                <c:pt idx="415">
                  <c:v>2839.3643000000002</c:v>
                </c:pt>
                <c:pt idx="416">
                  <c:v>2839.4047999999998</c:v>
                </c:pt>
                <c:pt idx="417">
                  <c:v>2843.748</c:v>
                </c:pt>
                <c:pt idx="418">
                  <c:v>2848.9326000000001</c:v>
                </c:pt>
                <c:pt idx="419">
                  <c:v>2852.7024000000001</c:v>
                </c:pt>
                <c:pt idx="420">
                  <c:v>2863.6289999999999</c:v>
                </c:pt>
                <c:pt idx="421">
                  <c:v>2868.8184000000001</c:v>
                </c:pt>
                <c:pt idx="422">
                  <c:v>2871.7467999999999</c:v>
                </c:pt>
                <c:pt idx="423">
                  <c:v>2879.0034000000001</c:v>
                </c:pt>
                <c:pt idx="424">
                  <c:v>2885.9672999999998</c:v>
                </c:pt>
                <c:pt idx="425">
                  <c:v>2884.5194999999999</c:v>
                </c:pt>
                <c:pt idx="426">
                  <c:v>2877.0641999999998</c:v>
                </c:pt>
                <c:pt idx="427">
                  <c:v>2865.3310000000001</c:v>
                </c:pt>
                <c:pt idx="428">
                  <c:v>2857.0962</c:v>
                </c:pt>
                <c:pt idx="429">
                  <c:v>2850.9094</c:v>
                </c:pt>
                <c:pt idx="430">
                  <c:v>2848.8825999999999</c:v>
                </c:pt>
                <c:pt idx="431">
                  <c:v>2848.752</c:v>
                </c:pt>
                <c:pt idx="432">
                  <c:v>2845.7975999999999</c:v>
                </c:pt>
                <c:pt idx="433">
                  <c:v>2843.4868000000001</c:v>
                </c:pt>
                <c:pt idx="434">
                  <c:v>2842.7593000000002</c:v>
                </c:pt>
                <c:pt idx="435">
                  <c:v>2841.0666999999999</c:v>
                </c:pt>
                <c:pt idx="436">
                  <c:v>2841.5846999999999</c:v>
                </c:pt>
                <c:pt idx="437">
                  <c:v>2849.6671999999999</c:v>
                </c:pt>
                <c:pt idx="438">
                  <c:v>2851.3296</c:v>
                </c:pt>
                <c:pt idx="439">
                  <c:v>2852.8861999999999</c:v>
                </c:pt>
                <c:pt idx="440">
                  <c:v>2854.4513999999999</c:v>
                </c:pt>
                <c:pt idx="441">
                  <c:v>2849.5542</c:v>
                </c:pt>
                <c:pt idx="442">
                  <c:v>2840.1743000000001</c:v>
                </c:pt>
                <c:pt idx="443">
                  <c:v>2829.4769999999999</c:v>
                </c:pt>
                <c:pt idx="444">
                  <c:v>2822.1235000000001</c:v>
                </c:pt>
                <c:pt idx="445">
                  <c:v>2821.2467999999999</c:v>
                </c:pt>
                <c:pt idx="446">
                  <c:v>2826.2226999999998</c:v>
                </c:pt>
                <c:pt idx="447">
                  <c:v>2837.5106999999998</c:v>
                </c:pt>
                <c:pt idx="448">
                  <c:v>2845.1891999999998</c:v>
                </c:pt>
                <c:pt idx="449">
                  <c:v>2855.7927</c:v>
                </c:pt>
                <c:pt idx="450">
                  <c:v>2867.4848999999999</c:v>
                </c:pt>
                <c:pt idx="451">
                  <c:v>2876.8413</c:v>
                </c:pt>
                <c:pt idx="452">
                  <c:v>2873.2860000000001</c:v>
                </c:pt>
                <c:pt idx="453">
                  <c:v>2865.3991999999998</c:v>
                </c:pt>
                <c:pt idx="454">
                  <c:v>2863.4739</c:v>
                </c:pt>
                <c:pt idx="455">
                  <c:v>2855.8002999999999</c:v>
                </c:pt>
                <c:pt idx="456">
                  <c:v>2853.2997999999998</c:v>
                </c:pt>
                <c:pt idx="457">
                  <c:v>2850.7793000000001</c:v>
                </c:pt>
                <c:pt idx="458">
                  <c:v>2849.8939999999998</c:v>
                </c:pt>
                <c:pt idx="459">
                  <c:v>2852.1396</c:v>
                </c:pt>
                <c:pt idx="460">
                  <c:v>2855.1333</c:v>
                </c:pt>
                <c:pt idx="461">
                  <c:v>2857.1965</c:v>
                </c:pt>
                <c:pt idx="462">
                  <c:v>2857.7583</c:v>
                </c:pt>
                <c:pt idx="463">
                  <c:v>2859.8910000000001</c:v>
                </c:pt>
                <c:pt idx="464">
                  <c:v>2859.9956000000002</c:v>
                </c:pt>
                <c:pt idx="465">
                  <c:v>2857.8027000000002</c:v>
                </c:pt>
                <c:pt idx="466">
                  <c:v>2859.1511</c:v>
                </c:pt>
                <c:pt idx="467">
                  <c:v>2858.4690000000001</c:v>
                </c:pt>
                <c:pt idx="468">
                  <c:v>2857.6813999999999</c:v>
                </c:pt>
                <c:pt idx="469">
                  <c:v>2854.1318000000001</c:v>
                </c:pt>
                <c:pt idx="470">
                  <c:v>2849.4553000000001</c:v>
                </c:pt>
                <c:pt idx="471">
                  <c:v>2847.6716000000001</c:v>
                </c:pt>
                <c:pt idx="472">
                  <c:v>2843.2266</c:v>
                </c:pt>
                <c:pt idx="473">
                  <c:v>2839.6196</c:v>
                </c:pt>
                <c:pt idx="474">
                  <c:v>2839.2973999999999</c:v>
                </c:pt>
                <c:pt idx="475">
                  <c:v>2841.2004000000002</c:v>
                </c:pt>
                <c:pt idx="476">
                  <c:v>2839.0488</c:v>
                </c:pt>
                <c:pt idx="477">
                  <c:v>2837.0819999999999</c:v>
                </c:pt>
                <c:pt idx="478">
                  <c:v>2837.5536999999999</c:v>
                </c:pt>
                <c:pt idx="479">
                  <c:v>2841.7606999999998</c:v>
                </c:pt>
                <c:pt idx="480">
                  <c:v>2845.9090000000001</c:v>
                </c:pt>
                <c:pt idx="481">
                  <c:v>2851.1792</c:v>
                </c:pt>
                <c:pt idx="482">
                  <c:v>2852.5317</c:v>
                </c:pt>
                <c:pt idx="483">
                  <c:v>2853.0320000000002</c:v>
                </c:pt>
                <c:pt idx="484">
                  <c:v>2848.5659999999998</c:v>
                </c:pt>
                <c:pt idx="485">
                  <c:v>2839.4917</c:v>
                </c:pt>
                <c:pt idx="486">
                  <c:v>2836.7973999999999</c:v>
                </c:pt>
                <c:pt idx="487">
                  <c:v>2832.9872999999998</c:v>
                </c:pt>
                <c:pt idx="488">
                  <c:v>2832.1406000000002</c:v>
                </c:pt>
                <c:pt idx="489">
                  <c:v>2835.4814000000001</c:v>
                </c:pt>
                <c:pt idx="490">
                  <c:v>2838.9286999999999</c:v>
                </c:pt>
                <c:pt idx="491">
                  <c:v>2844.2714999999998</c:v>
                </c:pt>
                <c:pt idx="492">
                  <c:v>2846.0450000000001</c:v>
                </c:pt>
                <c:pt idx="493">
                  <c:v>2851.8834999999999</c:v>
                </c:pt>
                <c:pt idx="494">
                  <c:v>2856.8164000000002</c:v>
                </c:pt>
                <c:pt idx="495">
                  <c:v>2862.5556999999999</c:v>
                </c:pt>
                <c:pt idx="496">
                  <c:v>2864.8135000000002</c:v>
                </c:pt>
                <c:pt idx="497">
                  <c:v>2866.4807000000001</c:v>
                </c:pt>
                <c:pt idx="498">
                  <c:v>2863.2085000000002</c:v>
                </c:pt>
                <c:pt idx="499">
                  <c:v>2859.9562999999998</c:v>
                </c:pt>
                <c:pt idx="500">
                  <c:v>2859.5844999999999</c:v>
                </c:pt>
                <c:pt idx="501">
                  <c:v>2858.5156000000002</c:v>
                </c:pt>
                <c:pt idx="502">
                  <c:v>2859.1718999999998</c:v>
                </c:pt>
                <c:pt idx="503">
                  <c:v>2860.0508</c:v>
                </c:pt>
                <c:pt idx="504">
                  <c:v>2862.6518999999998</c:v>
                </c:pt>
                <c:pt idx="505">
                  <c:v>2861.6233000000002</c:v>
                </c:pt>
                <c:pt idx="506">
                  <c:v>2860.4110999999998</c:v>
                </c:pt>
                <c:pt idx="507">
                  <c:v>2855.5068000000001</c:v>
                </c:pt>
                <c:pt idx="508">
                  <c:v>2852.4362999999998</c:v>
                </c:pt>
                <c:pt idx="509">
                  <c:v>2855.7109999999998</c:v>
                </c:pt>
                <c:pt idx="510">
                  <c:v>2856.8013000000001</c:v>
                </c:pt>
                <c:pt idx="511">
                  <c:v>2857.7523999999999</c:v>
                </c:pt>
                <c:pt idx="512">
                  <c:v>2856.0749999999998</c:v>
                </c:pt>
                <c:pt idx="513">
                  <c:v>2854.0810000000001</c:v>
                </c:pt>
                <c:pt idx="514">
                  <c:v>2850.7388000000001</c:v>
                </c:pt>
                <c:pt idx="515">
                  <c:v>2843.7206999999999</c:v>
                </c:pt>
                <c:pt idx="516">
                  <c:v>2837.6426000000001</c:v>
                </c:pt>
                <c:pt idx="517">
                  <c:v>2833.0832999999998</c:v>
                </c:pt>
                <c:pt idx="518">
                  <c:v>2833.1732999999999</c:v>
                </c:pt>
                <c:pt idx="519">
                  <c:v>2841.2523999999999</c:v>
                </c:pt>
                <c:pt idx="520">
                  <c:v>2849.3076000000001</c:v>
                </c:pt>
                <c:pt idx="521">
                  <c:v>2850.0785999999998</c:v>
                </c:pt>
                <c:pt idx="522">
                  <c:v>2852.1039999999998</c:v>
                </c:pt>
                <c:pt idx="523">
                  <c:v>2855.7669999999998</c:v>
                </c:pt>
                <c:pt idx="524">
                  <c:v>2858.4115999999999</c:v>
                </c:pt>
                <c:pt idx="525">
                  <c:v>2865.6930000000002</c:v>
                </c:pt>
                <c:pt idx="526">
                  <c:v>2867.5410000000002</c:v>
                </c:pt>
                <c:pt idx="527">
                  <c:v>2867.1156999999998</c:v>
                </c:pt>
                <c:pt idx="528">
                  <c:v>2866.5464000000002</c:v>
                </c:pt>
                <c:pt idx="529">
                  <c:v>2864.46</c:v>
                </c:pt>
                <c:pt idx="530">
                  <c:v>2863.0688</c:v>
                </c:pt>
                <c:pt idx="531">
                  <c:v>2860.8715999999999</c:v>
                </c:pt>
                <c:pt idx="532">
                  <c:v>2863.7910000000002</c:v>
                </c:pt>
                <c:pt idx="533">
                  <c:v>2865.3613</c:v>
                </c:pt>
                <c:pt idx="534">
                  <c:v>2867.0698000000002</c:v>
                </c:pt>
                <c:pt idx="535">
                  <c:v>2868.8681999999999</c:v>
                </c:pt>
                <c:pt idx="536">
                  <c:v>2868.9094</c:v>
                </c:pt>
                <c:pt idx="537">
                  <c:v>2873.2075</c:v>
                </c:pt>
                <c:pt idx="538">
                  <c:v>2876.1374999999998</c:v>
                </c:pt>
                <c:pt idx="539">
                  <c:v>2879.0337</c:v>
                </c:pt>
                <c:pt idx="540">
                  <c:v>2878.0898000000002</c:v>
                </c:pt>
                <c:pt idx="541">
                  <c:v>2872.3510000000001</c:v>
                </c:pt>
                <c:pt idx="542">
                  <c:v>2866.0747000000001</c:v>
                </c:pt>
                <c:pt idx="543">
                  <c:v>2857.8652000000002</c:v>
                </c:pt>
                <c:pt idx="544">
                  <c:v>2850.0405000000001</c:v>
                </c:pt>
                <c:pt idx="545">
                  <c:v>2842.8996999999999</c:v>
                </c:pt>
                <c:pt idx="546">
                  <c:v>2840.4587000000001</c:v>
                </c:pt>
                <c:pt idx="547">
                  <c:v>2845.6361999999999</c:v>
                </c:pt>
                <c:pt idx="548">
                  <c:v>2849.5154000000002</c:v>
                </c:pt>
                <c:pt idx="549">
                  <c:v>2851.0898000000002</c:v>
                </c:pt>
                <c:pt idx="550">
                  <c:v>2851.0576000000001</c:v>
                </c:pt>
                <c:pt idx="551">
                  <c:v>2851.0264000000002</c:v>
                </c:pt>
                <c:pt idx="552">
                  <c:v>2853.4189999999999</c:v>
                </c:pt>
                <c:pt idx="553">
                  <c:v>2855.9340000000002</c:v>
                </c:pt>
                <c:pt idx="554">
                  <c:v>2858.4185000000002</c:v>
                </c:pt>
                <c:pt idx="555">
                  <c:v>2856.3027000000002</c:v>
                </c:pt>
                <c:pt idx="556">
                  <c:v>2855.0817999999999</c:v>
                </c:pt>
                <c:pt idx="557">
                  <c:v>2851.7937000000002</c:v>
                </c:pt>
                <c:pt idx="558">
                  <c:v>2844.6646000000001</c:v>
                </c:pt>
                <c:pt idx="559">
                  <c:v>2838.0695999999998</c:v>
                </c:pt>
                <c:pt idx="560">
                  <c:v>2838.2345999999998</c:v>
                </c:pt>
                <c:pt idx="561">
                  <c:v>2839.3438000000001</c:v>
                </c:pt>
                <c:pt idx="562">
                  <c:v>2847.1273999999999</c:v>
                </c:pt>
                <c:pt idx="563">
                  <c:v>2852.2624999999998</c:v>
                </c:pt>
                <c:pt idx="564">
                  <c:v>2856.2114000000001</c:v>
                </c:pt>
                <c:pt idx="565">
                  <c:v>2854.9517000000001</c:v>
                </c:pt>
                <c:pt idx="566">
                  <c:v>2857.6010000000001</c:v>
                </c:pt>
                <c:pt idx="567">
                  <c:v>2863.2285000000002</c:v>
                </c:pt>
                <c:pt idx="568">
                  <c:v>2865.9778000000001</c:v>
                </c:pt>
                <c:pt idx="569">
                  <c:v>2869.1680000000001</c:v>
                </c:pt>
                <c:pt idx="570">
                  <c:v>2870.8013000000001</c:v>
                </c:pt>
                <c:pt idx="571">
                  <c:v>2869.8215</c:v>
                </c:pt>
                <c:pt idx="572">
                  <c:v>2868.1592000000001</c:v>
                </c:pt>
                <c:pt idx="573">
                  <c:v>2861.4756000000002</c:v>
                </c:pt>
                <c:pt idx="574">
                  <c:v>2856.1066999999998</c:v>
                </c:pt>
                <c:pt idx="575">
                  <c:v>2853.5841999999998</c:v>
                </c:pt>
                <c:pt idx="576">
                  <c:v>2856.9155000000001</c:v>
                </c:pt>
                <c:pt idx="577">
                  <c:v>2862.2266</c:v>
                </c:pt>
                <c:pt idx="578">
                  <c:v>2863.7725</c:v>
                </c:pt>
                <c:pt idx="579">
                  <c:v>2866.3919999999998</c:v>
                </c:pt>
                <c:pt idx="580">
                  <c:v>2866.6543000000001</c:v>
                </c:pt>
                <c:pt idx="581">
                  <c:v>2867.9459999999999</c:v>
                </c:pt>
                <c:pt idx="582">
                  <c:v>2871.0308</c:v>
                </c:pt>
                <c:pt idx="583">
                  <c:v>2880.0151000000001</c:v>
                </c:pt>
                <c:pt idx="584">
                  <c:v>2886.9238</c:v>
                </c:pt>
                <c:pt idx="585">
                  <c:v>2886.3620000000001</c:v>
                </c:pt>
                <c:pt idx="586">
                  <c:v>2884.4315999999999</c:v>
                </c:pt>
                <c:pt idx="587">
                  <c:v>2878.9414000000002</c:v>
                </c:pt>
                <c:pt idx="588">
                  <c:v>2873.4591999999998</c:v>
                </c:pt>
                <c:pt idx="589">
                  <c:v>2864.0952000000002</c:v>
                </c:pt>
                <c:pt idx="590">
                  <c:v>2860.5619999999999</c:v>
                </c:pt>
                <c:pt idx="591">
                  <c:v>2861.5070000000001</c:v>
                </c:pt>
                <c:pt idx="592">
                  <c:v>2865.8087999999998</c:v>
                </c:pt>
                <c:pt idx="593">
                  <c:v>2866.2294999999999</c:v>
                </c:pt>
                <c:pt idx="594">
                  <c:v>2866.5014999999999</c:v>
                </c:pt>
                <c:pt idx="595">
                  <c:v>2868.6504</c:v>
                </c:pt>
                <c:pt idx="596">
                  <c:v>2868.7460000000001</c:v>
                </c:pt>
                <c:pt idx="597">
                  <c:v>2871.3040000000001</c:v>
                </c:pt>
                <c:pt idx="598">
                  <c:v>2874.4326000000001</c:v>
                </c:pt>
                <c:pt idx="599">
                  <c:v>2875.9926999999998</c:v>
                </c:pt>
                <c:pt idx="600">
                  <c:v>2873.9027999999998</c:v>
                </c:pt>
                <c:pt idx="601">
                  <c:v>2867.6687000000002</c:v>
                </c:pt>
                <c:pt idx="602">
                  <c:v>2858.4937</c:v>
                </c:pt>
                <c:pt idx="603">
                  <c:v>2848.5279999999998</c:v>
                </c:pt>
                <c:pt idx="604">
                  <c:v>2844.0762</c:v>
                </c:pt>
                <c:pt idx="605">
                  <c:v>2844.4274999999998</c:v>
                </c:pt>
                <c:pt idx="606">
                  <c:v>2849.8096</c:v>
                </c:pt>
                <c:pt idx="607">
                  <c:v>2854.3159999999998</c:v>
                </c:pt>
                <c:pt idx="608">
                  <c:v>2855.7665999999999</c:v>
                </c:pt>
                <c:pt idx="609">
                  <c:v>2854.4973</c:v>
                </c:pt>
                <c:pt idx="610">
                  <c:v>2855.9456</c:v>
                </c:pt>
                <c:pt idx="611">
                  <c:v>2860.3083000000001</c:v>
                </c:pt>
                <c:pt idx="612">
                  <c:v>2859.7283000000002</c:v>
                </c:pt>
                <c:pt idx="613">
                  <c:v>2859.5830000000001</c:v>
                </c:pt>
                <c:pt idx="614">
                  <c:v>2864.5340000000001</c:v>
                </c:pt>
                <c:pt idx="615">
                  <c:v>2867.3135000000002</c:v>
                </c:pt>
                <c:pt idx="616">
                  <c:v>2866.4546</c:v>
                </c:pt>
                <c:pt idx="617">
                  <c:v>2864.962</c:v>
                </c:pt>
                <c:pt idx="618">
                  <c:v>2860.7222000000002</c:v>
                </c:pt>
                <c:pt idx="619">
                  <c:v>2853.7163</c:v>
                </c:pt>
                <c:pt idx="620">
                  <c:v>2853.6455000000001</c:v>
                </c:pt>
                <c:pt idx="621">
                  <c:v>2855.1257000000001</c:v>
                </c:pt>
                <c:pt idx="622">
                  <c:v>2858.1660000000002</c:v>
                </c:pt>
                <c:pt idx="623">
                  <c:v>2864.2719999999999</c:v>
                </c:pt>
                <c:pt idx="624">
                  <c:v>2868.9560000000001</c:v>
                </c:pt>
                <c:pt idx="625">
                  <c:v>2872.018</c:v>
                </c:pt>
                <c:pt idx="626">
                  <c:v>2877.9155000000001</c:v>
                </c:pt>
                <c:pt idx="627">
                  <c:v>2884.3398000000002</c:v>
                </c:pt>
                <c:pt idx="628">
                  <c:v>2890.0985999999998</c:v>
                </c:pt>
                <c:pt idx="629">
                  <c:v>2888.63</c:v>
                </c:pt>
                <c:pt idx="630">
                  <c:v>2885.8537999999999</c:v>
                </c:pt>
                <c:pt idx="631">
                  <c:v>2878.6995000000002</c:v>
                </c:pt>
                <c:pt idx="632">
                  <c:v>2875.2964000000002</c:v>
                </c:pt>
                <c:pt idx="633">
                  <c:v>2869.6986999999999</c:v>
                </c:pt>
                <c:pt idx="634">
                  <c:v>2866.0023999999999</c:v>
                </c:pt>
                <c:pt idx="635">
                  <c:v>2865.1457999999998</c:v>
                </c:pt>
                <c:pt idx="636">
                  <c:v>2866.8231999999998</c:v>
                </c:pt>
                <c:pt idx="637">
                  <c:v>2865.5364</c:v>
                </c:pt>
                <c:pt idx="638">
                  <c:v>2867.2869999999998</c:v>
                </c:pt>
                <c:pt idx="639">
                  <c:v>2868.3966999999998</c:v>
                </c:pt>
                <c:pt idx="640">
                  <c:v>2869.69</c:v>
                </c:pt>
                <c:pt idx="641">
                  <c:v>2876.5495999999998</c:v>
                </c:pt>
                <c:pt idx="642">
                  <c:v>2884.0527000000002</c:v>
                </c:pt>
                <c:pt idx="643">
                  <c:v>2887.1806999999999</c:v>
                </c:pt>
                <c:pt idx="644">
                  <c:v>2885.8539999999998</c:v>
                </c:pt>
                <c:pt idx="645">
                  <c:v>2881.8202999999999</c:v>
                </c:pt>
                <c:pt idx="646">
                  <c:v>2875.9450000000002</c:v>
                </c:pt>
                <c:pt idx="647">
                  <c:v>2869.7273</c:v>
                </c:pt>
                <c:pt idx="648">
                  <c:v>2866.2285000000002</c:v>
                </c:pt>
                <c:pt idx="649">
                  <c:v>2861.8715999999999</c:v>
                </c:pt>
                <c:pt idx="650">
                  <c:v>2864.8598999999999</c:v>
                </c:pt>
                <c:pt idx="651">
                  <c:v>2868.6835999999998</c:v>
                </c:pt>
                <c:pt idx="652">
                  <c:v>2871.6</c:v>
                </c:pt>
                <c:pt idx="653">
                  <c:v>2870.7822000000001</c:v>
                </c:pt>
                <c:pt idx="654">
                  <c:v>2873.1046999999999</c:v>
                </c:pt>
                <c:pt idx="655">
                  <c:v>2876.3982000000001</c:v>
                </c:pt>
                <c:pt idx="656">
                  <c:v>2880.8687</c:v>
                </c:pt>
                <c:pt idx="657">
                  <c:v>2889.38</c:v>
                </c:pt>
                <c:pt idx="658">
                  <c:v>2894.6849999999999</c:v>
                </c:pt>
                <c:pt idx="659">
                  <c:v>2893.6106</c:v>
                </c:pt>
                <c:pt idx="660">
                  <c:v>2888.35</c:v>
                </c:pt>
                <c:pt idx="661">
                  <c:v>2878.6113</c:v>
                </c:pt>
                <c:pt idx="662">
                  <c:v>2869.8955000000001</c:v>
                </c:pt>
                <c:pt idx="663">
                  <c:v>2858.4032999999999</c:v>
                </c:pt>
                <c:pt idx="664">
                  <c:v>2851.9749999999999</c:v>
                </c:pt>
                <c:pt idx="665">
                  <c:v>2856.4976000000001</c:v>
                </c:pt>
                <c:pt idx="666">
                  <c:v>2858.5073000000002</c:v>
                </c:pt>
                <c:pt idx="667">
                  <c:v>2860.2285000000002</c:v>
                </c:pt>
                <c:pt idx="668">
                  <c:v>2864.1938</c:v>
                </c:pt>
                <c:pt idx="669">
                  <c:v>2873.1648</c:v>
                </c:pt>
                <c:pt idx="670">
                  <c:v>2881.9868000000001</c:v>
                </c:pt>
                <c:pt idx="671">
                  <c:v>2898.9967999999999</c:v>
                </c:pt>
                <c:pt idx="672">
                  <c:v>2911.7667999999999</c:v>
                </c:pt>
                <c:pt idx="673">
                  <c:v>2915.2516999999998</c:v>
                </c:pt>
                <c:pt idx="674">
                  <c:v>2909.2656000000002</c:v>
                </c:pt>
                <c:pt idx="675">
                  <c:v>2902.3373999999999</c:v>
                </c:pt>
                <c:pt idx="676">
                  <c:v>2890.9175</c:v>
                </c:pt>
                <c:pt idx="677">
                  <c:v>2883.3366999999998</c:v>
                </c:pt>
                <c:pt idx="678">
                  <c:v>2874.4591999999998</c:v>
                </c:pt>
                <c:pt idx="679">
                  <c:v>2871.5508</c:v>
                </c:pt>
                <c:pt idx="680">
                  <c:v>2872.2397000000001</c:v>
                </c:pt>
                <c:pt idx="681">
                  <c:v>2872.5275999999999</c:v>
                </c:pt>
                <c:pt idx="682">
                  <c:v>2872.3305999999998</c:v>
                </c:pt>
                <c:pt idx="683">
                  <c:v>2874.6304</c:v>
                </c:pt>
                <c:pt idx="684">
                  <c:v>2876.9787999999999</c:v>
                </c:pt>
                <c:pt idx="685">
                  <c:v>2880.9911999999999</c:v>
                </c:pt>
                <c:pt idx="686">
                  <c:v>2887.1592000000001</c:v>
                </c:pt>
                <c:pt idx="687">
                  <c:v>2894.982</c:v>
                </c:pt>
                <c:pt idx="688">
                  <c:v>2896.5590000000002</c:v>
                </c:pt>
                <c:pt idx="689">
                  <c:v>2888.5846999999999</c:v>
                </c:pt>
                <c:pt idx="690">
                  <c:v>2880.0194999999999</c:v>
                </c:pt>
                <c:pt idx="691">
                  <c:v>2872.22</c:v>
                </c:pt>
                <c:pt idx="692">
                  <c:v>2860.1304</c:v>
                </c:pt>
                <c:pt idx="693">
                  <c:v>2845.6107999999999</c:v>
                </c:pt>
                <c:pt idx="694">
                  <c:v>2836.0771</c:v>
                </c:pt>
                <c:pt idx="695">
                  <c:v>2835.8319999999999</c:v>
                </c:pt>
                <c:pt idx="696">
                  <c:v>2839.9272000000001</c:v>
                </c:pt>
                <c:pt idx="697">
                  <c:v>2843.3562000000002</c:v>
                </c:pt>
                <c:pt idx="698">
                  <c:v>2848.0151000000001</c:v>
                </c:pt>
                <c:pt idx="699">
                  <c:v>2854.5727999999999</c:v>
                </c:pt>
                <c:pt idx="700">
                  <c:v>2862.3303000000001</c:v>
                </c:pt>
                <c:pt idx="701">
                  <c:v>2871.4333000000001</c:v>
                </c:pt>
                <c:pt idx="702">
                  <c:v>2886.6496999999999</c:v>
                </c:pt>
                <c:pt idx="703">
                  <c:v>2887.0547000000001</c:v>
                </c:pt>
                <c:pt idx="704">
                  <c:v>2880.2294999999999</c:v>
                </c:pt>
                <c:pt idx="705">
                  <c:v>2873.8773999999999</c:v>
                </c:pt>
                <c:pt idx="706">
                  <c:v>2866.2456000000002</c:v>
                </c:pt>
                <c:pt idx="707">
                  <c:v>2855.4353000000001</c:v>
                </c:pt>
                <c:pt idx="708">
                  <c:v>2845.5293000000001</c:v>
                </c:pt>
                <c:pt idx="709">
                  <c:v>2841.4521</c:v>
                </c:pt>
                <c:pt idx="710">
                  <c:v>2844.8793999999998</c:v>
                </c:pt>
                <c:pt idx="711">
                  <c:v>2850.5173</c:v>
                </c:pt>
                <c:pt idx="712">
                  <c:v>2852.3242</c:v>
                </c:pt>
                <c:pt idx="713">
                  <c:v>2855.5679</c:v>
                </c:pt>
                <c:pt idx="714">
                  <c:v>2858.9623999999999</c:v>
                </c:pt>
                <c:pt idx="715">
                  <c:v>2862.9805000000001</c:v>
                </c:pt>
                <c:pt idx="716">
                  <c:v>2861.4238</c:v>
                </c:pt>
                <c:pt idx="717">
                  <c:v>2861.3184000000001</c:v>
                </c:pt>
                <c:pt idx="718">
                  <c:v>2861.8098</c:v>
                </c:pt>
                <c:pt idx="719">
                  <c:v>2862.8887</c:v>
                </c:pt>
                <c:pt idx="720">
                  <c:v>2865.3310000000001</c:v>
                </c:pt>
                <c:pt idx="721">
                  <c:v>2862.5542</c:v>
                </c:pt>
                <c:pt idx="722">
                  <c:v>2855.4252999999999</c:v>
                </c:pt>
                <c:pt idx="723">
                  <c:v>2847.5324999999998</c:v>
                </c:pt>
                <c:pt idx="724">
                  <c:v>2841.5875999999998</c:v>
                </c:pt>
                <c:pt idx="725">
                  <c:v>2840.5927999999999</c:v>
                </c:pt>
                <c:pt idx="726">
                  <c:v>2843.3706000000002</c:v>
                </c:pt>
                <c:pt idx="727">
                  <c:v>2850.0475999999999</c:v>
                </c:pt>
                <c:pt idx="728">
                  <c:v>2854.998</c:v>
                </c:pt>
                <c:pt idx="729">
                  <c:v>2857.3389000000002</c:v>
                </c:pt>
                <c:pt idx="730">
                  <c:v>2863.9585000000002</c:v>
                </c:pt>
                <c:pt idx="731">
                  <c:v>2873.1583999999998</c:v>
                </c:pt>
                <c:pt idx="732">
                  <c:v>2882.0902999999998</c:v>
                </c:pt>
                <c:pt idx="733">
                  <c:v>2883.9106000000002</c:v>
                </c:pt>
                <c:pt idx="734">
                  <c:v>2875.8040000000001</c:v>
                </c:pt>
                <c:pt idx="735">
                  <c:v>2871.797</c:v>
                </c:pt>
                <c:pt idx="736">
                  <c:v>2864.9052999999999</c:v>
                </c:pt>
                <c:pt idx="737">
                  <c:v>2859.0376000000001</c:v>
                </c:pt>
                <c:pt idx="738">
                  <c:v>2850.0450000000001</c:v>
                </c:pt>
                <c:pt idx="739">
                  <c:v>2845.8712999999998</c:v>
                </c:pt>
                <c:pt idx="740">
                  <c:v>2846.7217000000001</c:v>
                </c:pt>
                <c:pt idx="741">
                  <c:v>2850.3687</c:v>
                </c:pt>
                <c:pt idx="742">
                  <c:v>2853.9014000000002</c:v>
                </c:pt>
                <c:pt idx="743">
                  <c:v>2861.6723999999999</c:v>
                </c:pt>
                <c:pt idx="744">
                  <c:v>2866.8690000000001</c:v>
                </c:pt>
                <c:pt idx="745">
                  <c:v>2870.3975</c:v>
                </c:pt>
                <c:pt idx="746">
                  <c:v>2877.1895</c:v>
                </c:pt>
                <c:pt idx="747">
                  <c:v>2883.6723999999999</c:v>
                </c:pt>
                <c:pt idx="748">
                  <c:v>2886.1801999999998</c:v>
                </c:pt>
                <c:pt idx="749">
                  <c:v>2883.5079999999998</c:v>
                </c:pt>
                <c:pt idx="750">
                  <c:v>2877.9340000000002</c:v>
                </c:pt>
                <c:pt idx="751">
                  <c:v>2870.9949000000001</c:v>
                </c:pt>
                <c:pt idx="752">
                  <c:v>2861.6125000000002</c:v>
                </c:pt>
                <c:pt idx="753">
                  <c:v>2850.5893999999998</c:v>
                </c:pt>
                <c:pt idx="754">
                  <c:v>2841.9802</c:v>
                </c:pt>
                <c:pt idx="755">
                  <c:v>2838.2865999999999</c:v>
                </c:pt>
                <c:pt idx="756">
                  <c:v>2841.7292000000002</c:v>
                </c:pt>
                <c:pt idx="757">
                  <c:v>2845.5023999999999</c:v>
                </c:pt>
                <c:pt idx="758">
                  <c:v>2846.3098</c:v>
                </c:pt>
                <c:pt idx="759">
                  <c:v>2844.1943000000001</c:v>
                </c:pt>
                <c:pt idx="760">
                  <c:v>2844.4832000000001</c:v>
                </c:pt>
                <c:pt idx="761">
                  <c:v>2848.6239999999998</c:v>
                </c:pt>
                <c:pt idx="762">
                  <c:v>2850.4452999999999</c:v>
                </c:pt>
                <c:pt idx="763">
                  <c:v>2850.5857000000001</c:v>
                </c:pt>
                <c:pt idx="764">
                  <c:v>2848.2383</c:v>
                </c:pt>
                <c:pt idx="765">
                  <c:v>2847.1147000000001</c:v>
                </c:pt>
                <c:pt idx="766">
                  <c:v>2843.2865999999999</c:v>
                </c:pt>
                <c:pt idx="767">
                  <c:v>2836.4092000000001</c:v>
                </c:pt>
                <c:pt idx="768">
                  <c:v>2828.6504</c:v>
                </c:pt>
                <c:pt idx="769">
                  <c:v>2819.8955000000001</c:v>
                </c:pt>
                <c:pt idx="770">
                  <c:v>2813.9749999999999</c:v>
                </c:pt>
                <c:pt idx="771">
                  <c:v>2811.6729999999998</c:v>
                </c:pt>
                <c:pt idx="772">
                  <c:v>2817.3173999999999</c:v>
                </c:pt>
                <c:pt idx="773">
                  <c:v>2824.1956</c:v>
                </c:pt>
                <c:pt idx="774">
                  <c:v>2826.5563999999999</c:v>
                </c:pt>
                <c:pt idx="775">
                  <c:v>2827.4315999999999</c:v>
                </c:pt>
                <c:pt idx="776">
                  <c:v>2832.4830000000002</c:v>
                </c:pt>
                <c:pt idx="777">
                  <c:v>2840.5963999999999</c:v>
                </c:pt>
                <c:pt idx="778">
                  <c:v>2853.1143000000002</c:v>
                </c:pt>
                <c:pt idx="779">
                  <c:v>2853.1552999999999</c:v>
                </c:pt>
                <c:pt idx="780">
                  <c:v>2858.9385000000002</c:v>
                </c:pt>
                <c:pt idx="781">
                  <c:v>2858.5585999999998</c:v>
                </c:pt>
                <c:pt idx="782">
                  <c:v>2857.982</c:v>
                </c:pt>
                <c:pt idx="783">
                  <c:v>2851.1934000000001</c:v>
                </c:pt>
                <c:pt idx="784">
                  <c:v>2844.1183999999998</c:v>
                </c:pt>
                <c:pt idx="785">
                  <c:v>2839.7507000000001</c:v>
                </c:pt>
                <c:pt idx="786">
                  <c:v>2837.4702000000002</c:v>
                </c:pt>
                <c:pt idx="787">
                  <c:v>2842.4794999999999</c:v>
                </c:pt>
                <c:pt idx="788">
                  <c:v>2850.9958000000001</c:v>
                </c:pt>
                <c:pt idx="789">
                  <c:v>2852.1943000000001</c:v>
                </c:pt>
                <c:pt idx="790">
                  <c:v>2855.7512000000002</c:v>
                </c:pt>
                <c:pt idx="791">
                  <c:v>2866.0102999999999</c:v>
                </c:pt>
                <c:pt idx="792">
                  <c:v>2874.5605</c:v>
                </c:pt>
                <c:pt idx="793">
                  <c:v>2881.8440000000001</c:v>
                </c:pt>
                <c:pt idx="794">
                  <c:v>2888.6956</c:v>
                </c:pt>
                <c:pt idx="795">
                  <c:v>2889.1039999999998</c:v>
                </c:pt>
                <c:pt idx="796">
                  <c:v>2884.0893999999998</c:v>
                </c:pt>
                <c:pt idx="797">
                  <c:v>2875.7406999999998</c:v>
                </c:pt>
                <c:pt idx="798">
                  <c:v>2867.9513999999999</c:v>
                </c:pt>
                <c:pt idx="799">
                  <c:v>2858.1640000000002</c:v>
                </c:pt>
                <c:pt idx="800">
                  <c:v>2853.3560000000002</c:v>
                </c:pt>
                <c:pt idx="801">
                  <c:v>2852.5562</c:v>
                </c:pt>
                <c:pt idx="802">
                  <c:v>2858.5632000000001</c:v>
                </c:pt>
                <c:pt idx="803">
                  <c:v>2864.3114999999998</c:v>
                </c:pt>
                <c:pt idx="804">
                  <c:v>2869.4616999999998</c:v>
                </c:pt>
                <c:pt idx="805">
                  <c:v>2873.6064000000001</c:v>
                </c:pt>
                <c:pt idx="806">
                  <c:v>2874.8690999999999</c:v>
                </c:pt>
                <c:pt idx="807">
                  <c:v>2879.6653000000001</c:v>
                </c:pt>
                <c:pt idx="808">
                  <c:v>2887.8879999999999</c:v>
                </c:pt>
                <c:pt idx="809">
                  <c:v>2892.2566000000002</c:v>
                </c:pt>
                <c:pt idx="810">
                  <c:v>2890.0531999999998</c:v>
                </c:pt>
                <c:pt idx="811">
                  <c:v>2885.9014000000002</c:v>
                </c:pt>
                <c:pt idx="812">
                  <c:v>2878.2190000000001</c:v>
                </c:pt>
                <c:pt idx="813">
                  <c:v>2864.8737999999998</c:v>
                </c:pt>
                <c:pt idx="814">
                  <c:v>2854.3433</c:v>
                </c:pt>
                <c:pt idx="815">
                  <c:v>2844.0302999999999</c:v>
                </c:pt>
                <c:pt idx="816">
                  <c:v>2839.0154000000002</c:v>
                </c:pt>
                <c:pt idx="817">
                  <c:v>2838.8438000000001</c:v>
                </c:pt>
                <c:pt idx="818">
                  <c:v>2845.4067</c:v>
                </c:pt>
                <c:pt idx="819">
                  <c:v>2851.0043999999998</c:v>
                </c:pt>
                <c:pt idx="820">
                  <c:v>2855.0277999999998</c:v>
                </c:pt>
                <c:pt idx="821">
                  <c:v>2857.8425000000002</c:v>
                </c:pt>
                <c:pt idx="822">
                  <c:v>2864.0763999999999</c:v>
                </c:pt>
                <c:pt idx="823">
                  <c:v>2867.9989999999998</c:v>
                </c:pt>
                <c:pt idx="824">
                  <c:v>2870.2121999999999</c:v>
                </c:pt>
                <c:pt idx="825">
                  <c:v>2868.8407999999999</c:v>
                </c:pt>
                <c:pt idx="826">
                  <c:v>2864.241</c:v>
                </c:pt>
                <c:pt idx="827">
                  <c:v>2857.5219999999999</c:v>
                </c:pt>
                <c:pt idx="828">
                  <c:v>2847.5635000000002</c:v>
                </c:pt>
                <c:pt idx="829">
                  <c:v>2838.8380999999999</c:v>
                </c:pt>
                <c:pt idx="830">
                  <c:v>2834.2109999999998</c:v>
                </c:pt>
                <c:pt idx="831">
                  <c:v>2832.7006999999999</c:v>
                </c:pt>
                <c:pt idx="832">
                  <c:v>2832.2750000000001</c:v>
                </c:pt>
                <c:pt idx="833">
                  <c:v>2835.8539999999998</c:v>
                </c:pt>
                <c:pt idx="834">
                  <c:v>2842.7847000000002</c:v>
                </c:pt>
                <c:pt idx="835">
                  <c:v>2846.8490000000002</c:v>
                </c:pt>
                <c:pt idx="836">
                  <c:v>2852.3485999999998</c:v>
                </c:pt>
                <c:pt idx="837">
                  <c:v>2850.6950000000002</c:v>
                </c:pt>
                <c:pt idx="838">
                  <c:v>2853.6604000000002</c:v>
                </c:pt>
                <c:pt idx="839">
                  <c:v>2859.5097999999998</c:v>
                </c:pt>
                <c:pt idx="840">
                  <c:v>2857.4167000000002</c:v>
                </c:pt>
                <c:pt idx="841">
                  <c:v>2859.1552999999999</c:v>
                </c:pt>
                <c:pt idx="842">
                  <c:v>2857.1532999999999</c:v>
                </c:pt>
                <c:pt idx="843">
                  <c:v>2850.5551999999998</c:v>
                </c:pt>
                <c:pt idx="844">
                  <c:v>2843.9906999999998</c:v>
                </c:pt>
                <c:pt idx="845">
                  <c:v>2841.8180000000002</c:v>
                </c:pt>
                <c:pt idx="846">
                  <c:v>2844.6266999999998</c:v>
                </c:pt>
                <c:pt idx="847">
                  <c:v>2853.7017000000001</c:v>
                </c:pt>
                <c:pt idx="848">
                  <c:v>2859.4621999999999</c:v>
                </c:pt>
                <c:pt idx="849">
                  <c:v>2864.3159999999998</c:v>
                </c:pt>
                <c:pt idx="850">
                  <c:v>2868.6885000000002</c:v>
                </c:pt>
                <c:pt idx="851">
                  <c:v>2875.58</c:v>
                </c:pt>
                <c:pt idx="852">
                  <c:v>2882.4355</c:v>
                </c:pt>
                <c:pt idx="853">
                  <c:v>2889.8560000000002</c:v>
                </c:pt>
                <c:pt idx="854">
                  <c:v>2897.2896000000001</c:v>
                </c:pt>
                <c:pt idx="855">
                  <c:v>2904.4</c:v>
                </c:pt>
                <c:pt idx="856">
                  <c:v>2896.4023000000002</c:v>
                </c:pt>
                <c:pt idx="857">
                  <c:v>2891.2114000000001</c:v>
                </c:pt>
                <c:pt idx="858">
                  <c:v>2884.8018000000002</c:v>
                </c:pt>
                <c:pt idx="859">
                  <c:v>2879.2310000000002</c:v>
                </c:pt>
                <c:pt idx="860">
                  <c:v>2874.7440000000001</c:v>
                </c:pt>
                <c:pt idx="861">
                  <c:v>2872.7420000000002</c:v>
                </c:pt>
                <c:pt idx="862">
                  <c:v>2877.3638000000001</c:v>
                </c:pt>
                <c:pt idx="863">
                  <c:v>2880.826</c:v>
                </c:pt>
                <c:pt idx="864">
                  <c:v>2884.7109999999998</c:v>
                </c:pt>
                <c:pt idx="865">
                  <c:v>2889.5722999999998</c:v>
                </c:pt>
                <c:pt idx="866">
                  <c:v>2892.0127000000002</c:v>
                </c:pt>
                <c:pt idx="867">
                  <c:v>2898.1635999999999</c:v>
                </c:pt>
                <c:pt idx="868">
                  <c:v>2903.1239999999998</c:v>
                </c:pt>
                <c:pt idx="869">
                  <c:v>2913.8926000000001</c:v>
                </c:pt>
                <c:pt idx="870">
                  <c:v>2914.9836</c:v>
                </c:pt>
                <c:pt idx="871">
                  <c:v>2911.6172000000001</c:v>
                </c:pt>
                <c:pt idx="872">
                  <c:v>2904.2851999999998</c:v>
                </c:pt>
                <c:pt idx="873">
                  <c:v>2900.8969999999999</c:v>
                </c:pt>
                <c:pt idx="874">
                  <c:v>2896.8622999999998</c:v>
                </c:pt>
                <c:pt idx="875">
                  <c:v>2892.8896</c:v>
                </c:pt>
                <c:pt idx="876">
                  <c:v>2890.3975</c:v>
                </c:pt>
                <c:pt idx="877">
                  <c:v>2890.0736999999999</c:v>
                </c:pt>
                <c:pt idx="878">
                  <c:v>2891.4823999999999</c:v>
                </c:pt>
                <c:pt idx="879">
                  <c:v>2893.6190999999999</c:v>
                </c:pt>
                <c:pt idx="880">
                  <c:v>2898.0461</c:v>
                </c:pt>
                <c:pt idx="881">
                  <c:v>2902.5889000000002</c:v>
                </c:pt>
                <c:pt idx="882">
                  <c:v>2911.9569999999999</c:v>
                </c:pt>
                <c:pt idx="883">
                  <c:v>2923.6260000000002</c:v>
                </c:pt>
                <c:pt idx="884">
                  <c:v>2933.1176999999998</c:v>
                </c:pt>
                <c:pt idx="885">
                  <c:v>2938.65</c:v>
                </c:pt>
                <c:pt idx="886">
                  <c:v>2941.5585999999998</c:v>
                </c:pt>
                <c:pt idx="887">
                  <c:v>2937.1550000000002</c:v>
                </c:pt>
                <c:pt idx="888">
                  <c:v>2936.1889999999999</c:v>
                </c:pt>
                <c:pt idx="889">
                  <c:v>2931.9087</c:v>
                </c:pt>
                <c:pt idx="890">
                  <c:v>2926.8742999999999</c:v>
                </c:pt>
                <c:pt idx="891">
                  <c:v>2922.0614999999998</c:v>
                </c:pt>
                <c:pt idx="892">
                  <c:v>2915.9367999999999</c:v>
                </c:pt>
                <c:pt idx="893">
                  <c:v>2913.9713999999999</c:v>
                </c:pt>
                <c:pt idx="894">
                  <c:v>2916.4009999999998</c:v>
                </c:pt>
                <c:pt idx="895">
                  <c:v>2921.2573000000002</c:v>
                </c:pt>
                <c:pt idx="896">
                  <c:v>2926.4872999999998</c:v>
                </c:pt>
                <c:pt idx="897">
                  <c:v>2925.96</c:v>
                </c:pt>
                <c:pt idx="898">
                  <c:v>2926.1176999999998</c:v>
                </c:pt>
                <c:pt idx="899">
                  <c:v>2926.6313</c:v>
                </c:pt>
                <c:pt idx="900">
                  <c:v>2926.2597999999998</c:v>
                </c:pt>
                <c:pt idx="901">
                  <c:v>2925.1487000000002</c:v>
                </c:pt>
                <c:pt idx="902">
                  <c:v>2917.3245000000002</c:v>
                </c:pt>
                <c:pt idx="903">
                  <c:v>2906.4580000000001</c:v>
                </c:pt>
                <c:pt idx="904">
                  <c:v>2897.4382000000001</c:v>
                </c:pt>
                <c:pt idx="905">
                  <c:v>2892.1084000000001</c:v>
                </c:pt>
                <c:pt idx="906">
                  <c:v>2889.0282999999999</c:v>
                </c:pt>
                <c:pt idx="907">
                  <c:v>2884.9712</c:v>
                </c:pt>
                <c:pt idx="908">
                  <c:v>2883.7244000000001</c:v>
                </c:pt>
                <c:pt idx="909">
                  <c:v>2882.3957999999998</c:v>
                </c:pt>
                <c:pt idx="910">
                  <c:v>2882.8247000000001</c:v>
                </c:pt>
                <c:pt idx="911">
                  <c:v>2880.1287000000002</c:v>
                </c:pt>
                <c:pt idx="912">
                  <c:v>2872.6972999999998</c:v>
                </c:pt>
                <c:pt idx="913">
                  <c:v>2867.5160000000001</c:v>
                </c:pt>
                <c:pt idx="914">
                  <c:v>2865.8427999999999</c:v>
                </c:pt>
                <c:pt idx="915">
                  <c:v>2865.9643999999998</c:v>
                </c:pt>
                <c:pt idx="916">
                  <c:v>2868.1394</c:v>
                </c:pt>
                <c:pt idx="917">
                  <c:v>2866.875</c:v>
                </c:pt>
                <c:pt idx="918">
                  <c:v>2866.8573999999999</c:v>
                </c:pt>
                <c:pt idx="919">
                  <c:v>2868.2012</c:v>
                </c:pt>
                <c:pt idx="920">
                  <c:v>2868.9823999999999</c:v>
                </c:pt>
                <c:pt idx="921">
                  <c:v>2867.4872999999998</c:v>
                </c:pt>
                <c:pt idx="922">
                  <c:v>2864.6842999999999</c:v>
                </c:pt>
                <c:pt idx="923">
                  <c:v>2856.873</c:v>
                </c:pt>
                <c:pt idx="924">
                  <c:v>2849.797</c:v>
                </c:pt>
                <c:pt idx="925">
                  <c:v>2848.442</c:v>
                </c:pt>
                <c:pt idx="926">
                  <c:v>2850.7343999999998</c:v>
                </c:pt>
                <c:pt idx="927">
                  <c:v>2857.0444000000002</c:v>
                </c:pt>
                <c:pt idx="928">
                  <c:v>2861.5302999999999</c:v>
                </c:pt>
                <c:pt idx="929">
                  <c:v>2867.8627999999999</c:v>
                </c:pt>
                <c:pt idx="930">
                  <c:v>2875.0918000000001</c:v>
                </c:pt>
                <c:pt idx="931">
                  <c:v>2879.5077999999999</c:v>
                </c:pt>
                <c:pt idx="932">
                  <c:v>2885.1372000000001</c:v>
                </c:pt>
                <c:pt idx="933">
                  <c:v>2891.9623999999999</c:v>
                </c:pt>
                <c:pt idx="934">
                  <c:v>2894.2031000000002</c:v>
                </c:pt>
                <c:pt idx="935">
                  <c:v>2891.3560000000002</c:v>
                </c:pt>
                <c:pt idx="936">
                  <c:v>2886.4879999999998</c:v>
                </c:pt>
                <c:pt idx="937">
                  <c:v>2880.9585000000002</c:v>
                </c:pt>
                <c:pt idx="938">
                  <c:v>2870.2683000000002</c:v>
                </c:pt>
                <c:pt idx="939">
                  <c:v>2866.7289999999998</c:v>
                </c:pt>
                <c:pt idx="940">
                  <c:v>2863.8566999999998</c:v>
                </c:pt>
                <c:pt idx="941">
                  <c:v>2865.5713000000001</c:v>
                </c:pt>
                <c:pt idx="942">
                  <c:v>2866.2183</c:v>
                </c:pt>
                <c:pt idx="943">
                  <c:v>2866.4625999999998</c:v>
                </c:pt>
                <c:pt idx="944">
                  <c:v>2868.1909999999998</c:v>
                </c:pt>
                <c:pt idx="945">
                  <c:v>2870.4535999999998</c:v>
                </c:pt>
                <c:pt idx="946">
                  <c:v>2873.739</c:v>
                </c:pt>
                <c:pt idx="947">
                  <c:v>2871.3676999999998</c:v>
                </c:pt>
                <c:pt idx="948">
                  <c:v>2879.096</c:v>
                </c:pt>
                <c:pt idx="949">
                  <c:v>2881.46</c:v>
                </c:pt>
                <c:pt idx="950">
                  <c:v>2877.9232999999999</c:v>
                </c:pt>
                <c:pt idx="951">
                  <c:v>2872.6604000000002</c:v>
                </c:pt>
                <c:pt idx="952">
                  <c:v>2867.6952999999999</c:v>
                </c:pt>
                <c:pt idx="953">
                  <c:v>2859.4218999999998</c:v>
                </c:pt>
                <c:pt idx="954">
                  <c:v>2854.4906999999998</c:v>
                </c:pt>
                <c:pt idx="955">
                  <c:v>2851</c:v>
                </c:pt>
                <c:pt idx="956">
                  <c:v>2851.4194000000002</c:v>
                </c:pt>
                <c:pt idx="957">
                  <c:v>2853.9621999999999</c:v>
                </c:pt>
                <c:pt idx="958">
                  <c:v>2860.3838000000001</c:v>
                </c:pt>
                <c:pt idx="959">
                  <c:v>2864.2725</c:v>
                </c:pt>
                <c:pt idx="960">
                  <c:v>2876.7530000000002</c:v>
                </c:pt>
                <c:pt idx="961">
                  <c:v>2884.8552</c:v>
                </c:pt>
                <c:pt idx="962">
                  <c:v>2892.4735999999998</c:v>
                </c:pt>
                <c:pt idx="963">
                  <c:v>2897.0005000000001</c:v>
                </c:pt>
                <c:pt idx="964">
                  <c:v>2897.6271999999999</c:v>
                </c:pt>
                <c:pt idx="965">
                  <c:v>2891.893</c:v>
                </c:pt>
                <c:pt idx="966">
                  <c:v>2886.51</c:v>
                </c:pt>
                <c:pt idx="967">
                  <c:v>2877.6464999999998</c:v>
                </c:pt>
                <c:pt idx="968">
                  <c:v>2869.8490000000002</c:v>
                </c:pt>
                <c:pt idx="969">
                  <c:v>2858.4016000000001</c:v>
                </c:pt>
                <c:pt idx="970">
                  <c:v>2850.9787999999999</c:v>
                </c:pt>
                <c:pt idx="971">
                  <c:v>2848.9634000000001</c:v>
                </c:pt>
                <c:pt idx="972">
                  <c:v>2850.6181999999999</c:v>
                </c:pt>
                <c:pt idx="973">
                  <c:v>2856.2583</c:v>
                </c:pt>
                <c:pt idx="974">
                  <c:v>2863.6902</c:v>
                </c:pt>
                <c:pt idx="975">
                  <c:v>2862.1293999999998</c:v>
                </c:pt>
                <c:pt idx="976">
                  <c:v>2860.5725000000002</c:v>
                </c:pt>
                <c:pt idx="977">
                  <c:v>2859.3555000000001</c:v>
                </c:pt>
                <c:pt idx="978">
                  <c:v>2862.3339999999998</c:v>
                </c:pt>
                <c:pt idx="979">
                  <c:v>2860.3456999999999</c:v>
                </c:pt>
                <c:pt idx="980">
                  <c:v>2858.3544999999999</c:v>
                </c:pt>
                <c:pt idx="981">
                  <c:v>2855.5068000000001</c:v>
                </c:pt>
                <c:pt idx="982">
                  <c:v>2849.2134000000001</c:v>
                </c:pt>
                <c:pt idx="983">
                  <c:v>2840.8683999999998</c:v>
                </c:pt>
                <c:pt idx="984">
                  <c:v>2835.9079999999999</c:v>
                </c:pt>
                <c:pt idx="985">
                  <c:v>2833.8877000000002</c:v>
                </c:pt>
                <c:pt idx="986">
                  <c:v>2838.3359999999998</c:v>
                </c:pt>
                <c:pt idx="987">
                  <c:v>2845.453</c:v>
                </c:pt>
                <c:pt idx="988">
                  <c:v>2846.7865999999999</c:v>
                </c:pt>
                <c:pt idx="989">
                  <c:v>2848.1934000000001</c:v>
                </c:pt>
                <c:pt idx="990">
                  <c:v>2846.9677999999999</c:v>
                </c:pt>
                <c:pt idx="991">
                  <c:v>2856.0369999999998</c:v>
                </c:pt>
                <c:pt idx="992">
                  <c:v>2860.6304</c:v>
                </c:pt>
                <c:pt idx="993">
                  <c:v>2861.1855</c:v>
                </c:pt>
                <c:pt idx="994">
                  <c:v>2863.4463000000001</c:v>
                </c:pt>
                <c:pt idx="995">
                  <c:v>2866.0956999999999</c:v>
                </c:pt>
                <c:pt idx="996">
                  <c:v>2869.5151000000001</c:v>
                </c:pt>
                <c:pt idx="997">
                  <c:v>2868.1489999999999</c:v>
                </c:pt>
                <c:pt idx="998">
                  <c:v>2869.4360000000001</c:v>
                </c:pt>
                <c:pt idx="999">
                  <c:v>2866.8407999999999</c:v>
                </c:pt>
                <c:pt idx="1000">
                  <c:v>2866.4906999999998</c:v>
                </c:pt>
                <c:pt idx="1001">
                  <c:v>2870.9998000000001</c:v>
                </c:pt>
                <c:pt idx="1002">
                  <c:v>2874.7069999999999</c:v>
                </c:pt>
                <c:pt idx="1003">
                  <c:v>2873.2743999999998</c:v>
                </c:pt>
                <c:pt idx="1004">
                  <c:v>2867.998</c:v>
                </c:pt>
                <c:pt idx="1005">
                  <c:v>2869.2646</c:v>
                </c:pt>
                <c:pt idx="1006">
                  <c:v>2872.6419999999998</c:v>
                </c:pt>
                <c:pt idx="1007">
                  <c:v>2874.4202</c:v>
                </c:pt>
                <c:pt idx="1008">
                  <c:v>2878.3114999999998</c:v>
                </c:pt>
                <c:pt idx="1009">
                  <c:v>2879.0005000000001</c:v>
                </c:pt>
                <c:pt idx="1010">
                  <c:v>2877.8215</c:v>
                </c:pt>
                <c:pt idx="1011">
                  <c:v>2875.3027000000002</c:v>
                </c:pt>
                <c:pt idx="1012">
                  <c:v>2877.0079999999998</c:v>
                </c:pt>
                <c:pt idx="1013">
                  <c:v>2873.5450000000001</c:v>
                </c:pt>
                <c:pt idx="1014">
                  <c:v>2878.3090000000002</c:v>
                </c:pt>
                <c:pt idx="1015">
                  <c:v>2870.5446999999999</c:v>
                </c:pt>
                <c:pt idx="1016">
                  <c:v>2876.4769999999999</c:v>
                </c:pt>
                <c:pt idx="1017">
                  <c:v>2880.02</c:v>
                </c:pt>
                <c:pt idx="1018">
                  <c:v>2884.7411999999999</c:v>
                </c:pt>
                <c:pt idx="1019">
                  <c:v>2887.3271</c:v>
                </c:pt>
                <c:pt idx="1020">
                  <c:v>2884.3960000000002</c:v>
                </c:pt>
                <c:pt idx="1021">
                  <c:v>2884.6453000000001</c:v>
                </c:pt>
                <c:pt idx="1022">
                  <c:v>2888.8627999999999</c:v>
                </c:pt>
                <c:pt idx="1023">
                  <c:v>2892.8323</c:v>
                </c:pt>
                <c:pt idx="1024">
                  <c:v>2894.4229</c:v>
                </c:pt>
                <c:pt idx="1025">
                  <c:v>2895.4548</c:v>
                </c:pt>
                <c:pt idx="1026">
                  <c:v>2899.1367</c:v>
                </c:pt>
                <c:pt idx="1027">
                  <c:v>2905.6963000000001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010240"/>
        <c:axId val="138281344"/>
      </c:lineChart>
      <c:catAx>
        <c:axId val="102010240"/>
        <c:scaling>
          <c:orientation val="minMax"/>
        </c:scaling>
        <c:delete val="1"/>
        <c:axPos val="b"/>
        <c:majorTickMark val="out"/>
        <c:minorTickMark val="none"/>
        <c:tickLblPos val="nextTo"/>
        <c:crossAx val="138281344"/>
        <c:crosses val="autoZero"/>
        <c:auto val="1"/>
        <c:lblAlgn val="ctr"/>
        <c:lblOffset val="100"/>
        <c:noMultiLvlLbl val="0"/>
      </c:catAx>
      <c:valAx>
        <c:axId val="138281344"/>
        <c:scaling>
          <c:orientation val="minMax"/>
          <c:min val="250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020102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'[sk (54).csv]sk (54)'!$CZ$1</c:f>
              <c:strCache>
                <c:ptCount val="1"/>
              </c:strCache>
            </c:strRef>
          </c:tx>
          <c:marker>
            <c:symbol val="none"/>
          </c:marker>
          <c:val>
            <c:numRef>
              <c:f>'[sk (54).csv]sk (54)'!$CZ$2:$CZ$695</c:f>
              <c:numCache>
                <c:formatCode>General</c:formatCode>
                <c:ptCount val="694"/>
                <c:pt idx="0">
                  <c:v>2391.2829999999999</c:v>
                </c:pt>
                <c:pt idx="1">
                  <c:v>2389.7197000000001</c:v>
                </c:pt>
                <c:pt idx="2">
                  <c:v>2390.5675999999999</c:v>
                </c:pt>
                <c:pt idx="3">
                  <c:v>2390.7136</c:v>
                </c:pt>
                <c:pt idx="4">
                  <c:v>2384.0093000000002</c:v>
                </c:pt>
                <c:pt idx="5">
                  <c:v>2378.0880999999999</c:v>
                </c:pt>
                <c:pt idx="6">
                  <c:v>2367.8150000000001</c:v>
                </c:pt>
                <c:pt idx="7">
                  <c:v>2365.6323000000002</c:v>
                </c:pt>
                <c:pt idx="8">
                  <c:v>2361.9158000000002</c:v>
                </c:pt>
                <c:pt idx="9">
                  <c:v>2353.7527</c:v>
                </c:pt>
                <c:pt idx="10">
                  <c:v>2346.9616999999998</c:v>
                </c:pt>
                <c:pt idx="11">
                  <c:v>2345.9090000000001</c:v>
                </c:pt>
                <c:pt idx="12">
                  <c:v>2342.3672000000001</c:v>
                </c:pt>
                <c:pt idx="13">
                  <c:v>2337.7721999999999</c:v>
                </c:pt>
                <c:pt idx="14">
                  <c:v>2333.7988</c:v>
                </c:pt>
                <c:pt idx="15">
                  <c:v>2324.4805000000001</c:v>
                </c:pt>
                <c:pt idx="16">
                  <c:v>2317.6792</c:v>
                </c:pt>
                <c:pt idx="17">
                  <c:v>2318.5349999999999</c:v>
                </c:pt>
                <c:pt idx="18">
                  <c:v>2317.7593000000002</c:v>
                </c:pt>
                <c:pt idx="19">
                  <c:v>2323.4279999999999</c:v>
                </c:pt>
                <c:pt idx="20">
                  <c:v>2320.1287000000002</c:v>
                </c:pt>
                <c:pt idx="21">
                  <c:v>2318.3838000000001</c:v>
                </c:pt>
                <c:pt idx="22">
                  <c:v>2316.4407000000001</c:v>
                </c:pt>
                <c:pt idx="23">
                  <c:v>2315.4148</c:v>
                </c:pt>
                <c:pt idx="24">
                  <c:v>2315.4549999999999</c:v>
                </c:pt>
                <c:pt idx="25">
                  <c:v>2311.5825</c:v>
                </c:pt>
                <c:pt idx="26">
                  <c:v>2314.6804000000002</c:v>
                </c:pt>
                <c:pt idx="27">
                  <c:v>2315.7139999999999</c:v>
                </c:pt>
                <c:pt idx="28">
                  <c:v>2313.8173999999999</c:v>
                </c:pt>
                <c:pt idx="29">
                  <c:v>2315.4016000000001</c:v>
                </c:pt>
                <c:pt idx="30">
                  <c:v>2316.6392000000001</c:v>
                </c:pt>
                <c:pt idx="31">
                  <c:v>2318.8991999999998</c:v>
                </c:pt>
                <c:pt idx="32">
                  <c:v>2322.9202</c:v>
                </c:pt>
                <c:pt idx="33">
                  <c:v>2325.5706</c:v>
                </c:pt>
                <c:pt idx="34">
                  <c:v>2333.9666000000002</c:v>
                </c:pt>
                <c:pt idx="35">
                  <c:v>2342.4450000000002</c:v>
                </c:pt>
                <c:pt idx="36">
                  <c:v>2352.1579999999999</c:v>
                </c:pt>
                <c:pt idx="37">
                  <c:v>2355.4839999999999</c:v>
                </c:pt>
                <c:pt idx="38">
                  <c:v>2350.3054000000002</c:v>
                </c:pt>
                <c:pt idx="39">
                  <c:v>2339.9989999999998</c:v>
                </c:pt>
                <c:pt idx="40">
                  <c:v>2347.5805999999998</c:v>
                </c:pt>
                <c:pt idx="41">
                  <c:v>2349.3620000000001</c:v>
                </c:pt>
                <c:pt idx="42">
                  <c:v>2348.241</c:v>
                </c:pt>
                <c:pt idx="43">
                  <c:v>2348.7357999999999</c:v>
                </c:pt>
                <c:pt idx="44">
                  <c:v>2350.6986999999999</c:v>
                </c:pt>
                <c:pt idx="45">
                  <c:v>2351.7437</c:v>
                </c:pt>
                <c:pt idx="46">
                  <c:v>2346.3303000000001</c:v>
                </c:pt>
                <c:pt idx="47">
                  <c:v>2344.9067</c:v>
                </c:pt>
                <c:pt idx="48">
                  <c:v>2331.7595000000001</c:v>
                </c:pt>
                <c:pt idx="49">
                  <c:v>2327.7067999999999</c:v>
                </c:pt>
                <c:pt idx="50">
                  <c:v>2326.4349999999999</c:v>
                </c:pt>
                <c:pt idx="51">
                  <c:v>2327.4059999999999</c:v>
                </c:pt>
                <c:pt idx="52">
                  <c:v>2322.9749000000002</c:v>
                </c:pt>
                <c:pt idx="53">
                  <c:v>2330.5898000000002</c:v>
                </c:pt>
                <c:pt idx="54">
                  <c:v>2331.2575999999999</c:v>
                </c:pt>
                <c:pt idx="55">
                  <c:v>2334.1527999999998</c:v>
                </c:pt>
                <c:pt idx="56">
                  <c:v>2341.8292999999999</c:v>
                </c:pt>
                <c:pt idx="57">
                  <c:v>2338.8523</c:v>
                </c:pt>
                <c:pt idx="58">
                  <c:v>2340.8433</c:v>
                </c:pt>
                <c:pt idx="59">
                  <c:v>2351.59</c:v>
                </c:pt>
                <c:pt idx="60">
                  <c:v>2354.2212</c:v>
                </c:pt>
                <c:pt idx="61">
                  <c:v>2354.4989999999998</c:v>
                </c:pt>
                <c:pt idx="62">
                  <c:v>2354.6419999999998</c:v>
                </c:pt>
                <c:pt idx="63">
                  <c:v>2338.5752000000002</c:v>
                </c:pt>
                <c:pt idx="64">
                  <c:v>2332.0446999999999</c:v>
                </c:pt>
                <c:pt idx="65">
                  <c:v>2331.2035999999998</c:v>
                </c:pt>
                <c:pt idx="66">
                  <c:v>2327.9194000000002</c:v>
                </c:pt>
                <c:pt idx="67">
                  <c:v>2322.7950000000001</c:v>
                </c:pt>
                <c:pt idx="68">
                  <c:v>2327.2429999999999</c:v>
                </c:pt>
                <c:pt idx="69">
                  <c:v>2316.2053000000001</c:v>
                </c:pt>
                <c:pt idx="70">
                  <c:v>2308.6619000000001</c:v>
                </c:pt>
                <c:pt idx="71">
                  <c:v>2315.9211</c:v>
                </c:pt>
                <c:pt idx="72">
                  <c:v>2317.8766999999998</c:v>
                </c:pt>
                <c:pt idx="73">
                  <c:v>2320.5129999999999</c:v>
                </c:pt>
                <c:pt idx="74">
                  <c:v>2321.5034000000001</c:v>
                </c:pt>
                <c:pt idx="75">
                  <c:v>2327.3292999999999</c:v>
                </c:pt>
                <c:pt idx="76">
                  <c:v>2329.5450000000001</c:v>
                </c:pt>
                <c:pt idx="77">
                  <c:v>2332.1217999999999</c:v>
                </c:pt>
                <c:pt idx="78">
                  <c:v>2333.9324000000001</c:v>
                </c:pt>
                <c:pt idx="79">
                  <c:v>2334.3164000000002</c:v>
                </c:pt>
                <c:pt idx="80">
                  <c:v>2331.5783999999999</c:v>
                </c:pt>
                <c:pt idx="81">
                  <c:v>2325.2275</c:v>
                </c:pt>
                <c:pt idx="82">
                  <c:v>2317.1466999999998</c:v>
                </c:pt>
                <c:pt idx="83">
                  <c:v>2312.3606</c:v>
                </c:pt>
                <c:pt idx="84">
                  <c:v>2309.2431999999999</c:v>
                </c:pt>
                <c:pt idx="85">
                  <c:v>2304.1889999999999</c:v>
                </c:pt>
                <c:pt idx="86">
                  <c:v>2301.9575</c:v>
                </c:pt>
                <c:pt idx="87">
                  <c:v>2300.0131999999999</c:v>
                </c:pt>
                <c:pt idx="88">
                  <c:v>2293.1401000000001</c:v>
                </c:pt>
                <c:pt idx="89">
                  <c:v>2287.9895000000001</c:v>
                </c:pt>
                <c:pt idx="90">
                  <c:v>2295.0461</c:v>
                </c:pt>
                <c:pt idx="91">
                  <c:v>2310.4960000000001</c:v>
                </c:pt>
                <c:pt idx="92">
                  <c:v>2316.1251999999999</c:v>
                </c:pt>
                <c:pt idx="93">
                  <c:v>2327.8303000000001</c:v>
                </c:pt>
                <c:pt idx="94">
                  <c:v>2329.3308000000002</c:v>
                </c:pt>
                <c:pt idx="95">
                  <c:v>2334.9018999999998</c:v>
                </c:pt>
                <c:pt idx="96">
                  <c:v>2339.2734</c:v>
                </c:pt>
                <c:pt idx="97">
                  <c:v>2338.3533000000002</c:v>
                </c:pt>
                <c:pt idx="98">
                  <c:v>2335.5369000000001</c:v>
                </c:pt>
                <c:pt idx="99">
                  <c:v>2330.9364999999998</c:v>
                </c:pt>
                <c:pt idx="100">
                  <c:v>2321.3852999999999</c:v>
                </c:pt>
                <c:pt idx="101">
                  <c:v>2309.6572000000001</c:v>
                </c:pt>
                <c:pt idx="102">
                  <c:v>2304.0625</c:v>
                </c:pt>
                <c:pt idx="103">
                  <c:v>2299.1561999999999</c:v>
                </c:pt>
                <c:pt idx="104">
                  <c:v>2295.0952000000002</c:v>
                </c:pt>
                <c:pt idx="105">
                  <c:v>2291.1343000000002</c:v>
                </c:pt>
                <c:pt idx="106">
                  <c:v>2293.2808</c:v>
                </c:pt>
                <c:pt idx="107">
                  <c:v>2297.1106</c:v>
                </c:pt>
                <c:pt idx="108">
                  <c:v>2296.8312999999998</c:v>
                </c:pt>
                <c:pt idx="109">
                  <c:v>2303.4789999999998</c:v>
                </c:pt>
                <c:pt idx="110">
                  <c:v>2307.5241999999998</c:v>
                </c:pt>
                <c:pt idx="111">
                  <c:v>2311.8672000000001</c:v>
                </c:pt>
                <c:pt idx="112">
                  <c:v>2310.8371999999999</c:v>
                </c:pt>
                <c:pt idx="113">
                  <c:v>2314.3560000000002</c:v>
                </c:pt>
                <c:pt idx="114">
                  <c:v>2324.3139999999999</c:v>
                </c:pt>
                <c:pt idx="115">
                  <c:v>2333.9602</c:v>
                </c:pt>
                <c:pt idx="116">
                  <c:v>2338.1723999999999</c:v>
                </c:pt>
                <c:pt idx="117">
                  <c:v>2338.7368000000001</c:v>
                </c:pt>
                <c:pt idx="118">
                  <c:v>2335.473</c:v>
                </c:pt>
                <c:pt idx="119">
                  <c:v>2335.518</c:v>
                </c:pt>
                <c:pt idx="120">
                  <c:v>2329.5785999999998</c:v>
                </c:pt>
                <c:pt idx="121">
                  <c:v>2317.5192999999999</c:v>
                </c:pt>
                <c:pt idx="122">
                  <c:v>2309.0949999999998</c:v>
                </c:pt>
                <c:pt idx="123">
                  <c:v>2308.0486000000001</c:v>
                </c:pt>
                <c:pt idx="124">
                  <c:v>2306.1170000000002</c:v>
                </c:pt>
                <c:pt idx="125">
                  <c:v>2303.8613</c:v>
                </c:pt>
                <c:pt idx="126">
                  <c:v>2304.5841999999998</c:v>
                </c:pt>
                <c:pt idx="127">
                  <c:v>2303.1156999999998</c:v>
                </c:pt>
                <c:pt idx="128">
                  <c:v>2301.8220000000001</c:v>
                </c:pt>
                <c:pt idx="129">
                  <c:v>2312.5079999999998</c:v>
                </c:pt>
                <c:pt idx="130">
                  <c:v>2315.7588000000001</c:v>
                </c:pt>
                <c:pt idx="131">
                  <c:v>2319.7039</c:v>
                </c:pt>
                <c:pt idx="132">
                  <c:v>2322.5396000000001</c:v>
                </c:pt>
                <c:pt idx="133">
                  <c:v>2323.1042000000002</c:v>
                </c:pt>
                <c:pt idx="134">
                  <c:v>2335.393</c:v>
                </c:pt>
                <c:pt idx="135">
                  <c:v>2343.38</c:v>
                </c:pt>
                <c:pt idx="136">
                  <c:v>2338.6736000000001</c:v>
                </c:pt>
                <c:pt idx="137">
                  <c:v>2341.6035000000002</c:v>
                </c:pt>
                <c:pt idx="138">
                  <c:v>2332.7505000000001</c:v>
                </c:pt>
                <c:pt idx="139">
                  <c:v>2322.6172000000001</c:v>
                </c:pt>
                <c:pt idx="140">
                  <c:v>2317.7927</c:v>
                </c:pt>
                <c:pt idx="141">
                  <c:v>2313.8139999999999</c:v>
                </c:pt>
                <c:pt idx="142">
                  <c:v>2308.4187000000002</c:v>
                </c:pt>
                <c:pt idx="143">
                  <c:v>2307.5630000000001</c:v>
                </c:pt>
                <c:pt idx="144">
                  <c:v>2300.4542999999999</c:v>
                </c:pt>
                <c:pt idx="145">
                  <c:v>2297.2130999999999</c:v>
                </c:pt>
                <c:pt idx="146">
                  <c:v>2298.8586</c:v>
                </c:pt>
                <c:pt idx="147">
                  <c:v>2283.3683999999998</c:v>
                </c:pt>
                <c:pt idx="148">
                  <c:v>2284.5529999999999</c:v>
                </c:pt>
                <c:pt idx="149">
                  <c:v>2294.8373999999999</c:v>
                </c:pt>
                <c:pt idx="150">
                  <c:v>2295.509</c:v>
                </c:pt>
                <c:pt idx="151">
                  <c:v>2304.471</c:v>
                </c:pt>
                <c:pt idx="152">
                  <c:v>2307.7433999999998</c:v>
                </c:pt>
                <c:pt idx="153">
                  <c:v>2309.8314999999998</c:v>
                </c:pt>
                <c:pt idx="154">
                  <c:v>2313.538</c:v>
                </c:pt>
                <c:pt idx="155">
                  <c:v>2329.7865999999999</c:v>
                </c:pt>
                <c:pt idx="156">
                  <c:v>2342.413</c:v>
                </c:pt>
                <c:pt idx="157">
                  <c:v>2348.8389999999999</c:v>
                </c:pt>
                <c:pt idx="158">
                  <c:v>2350.0475999999999</c:v>
                </c:pt>
                <c:pt idx="159">
                  <c:v>2336.6768000000002</c:v>
                </c:pt>
                <c:pt idx="160">
                  <c:v>2327.4286999999999</c:v>
                </c:pt>
                <c:pt idx="161">
                  <c:v>2319.7091999999998</c:v>
                </c:pt>
                <c:pt idx="162">
                  <c:v>2315.3838000000001</c:v>
                </c:pt>
                <c:pt idx="163">
                  <c:v>2312.0725000000002</c:v>
                </c:pt>
                <c:pt idx="164">
                  <c:v>2312.8537999999999</c:v>
                </c:pt>
                <c:pt idx="165">
                  <c:v>2306.7620000000002</c:v>
                </c:pt>
                <c:pt idx="166">
                  <c:v>2300.5725000000002</c:v>
                </c:pt>
                <c:pt idx="167">
                  <c:v>2307.2779999999998</c:v>
                </c:pt>
                <c:pt idx="168">
                  <c:v>2312.4677999999999</c:v>
                </c:pt>
                <c:pt idx="169">
                  <c:v>2308.4578000000001</c:v>
                </c:pt>
                <c:pt idx="170">
                  <c:v>2310.625</c:v>
                </c:pt>
                <c:pt idx="171">
                  <c:v>2314.7883000000002</c:v>
                </c:pt>
                <c:pt idx="172">
                  <c:v>2319.8000000000002</c:v>
                </c:pt>
                <c:pt idx="173">
                  <c:v>2322.1606000000002</c:v>
                </c:pt>
                <c:pt idx="174">
                  <c:v>2332.9802</c:v>
                </c:pt>
                <c:pt idx="175">
                  <c:v>2326.9106000000002</c:v>
                </c:pt>
                <c:pt idx="176">
                  <c:v>2331.4110000000001</c:v>
                </c:pt>
                <c:pt idx="177">
                  <c:v>2337.6444999999999</c:v>
                </c:pt>
                <c:pt idx="178">
                  <c:v>2336.7568000000001</c:v>
                </c:pt>
                <c:pt idx="179">
                  <c:v>2332.2082999999998</c:v>
                </c:pt>
                <c:pt idx="180">
                  <c:v>2327.4973</c:v>
                </c:pt>
                <c:pt idx="181">
                  <c:v>2314.3528000000001</c:v>
                </c:pt>
                <c:pt idx="182">
                  <c:v>2310.7664</c:v>
                </c:pt>
                <c:pt idx="183">
                  <c:v>2306.9167000000002</c:v>
                </c:pt>
                <c:pt idx="184">
                  <c:v>2301.9135999999999</c:v>
                </c:pt>
                <c:pt idx="185">
                  <c:v>2296.4396999999999</c:v>
                </c:pt>
                <c:pt idx="186">
                  <c:v>2297.3510000000001</c:v>
                </c:pt>
                <c:pt idx="187">
                  <c:v>2293.1255000000001</c:v>
                </c:pt>
                <c:pt idx="188">
                  <c:v>2296.1907000000001</c:v>
                </c:pt>
                <c:pt idx="189">
                  <c:v>2311.3512999999998</c:v>
                </c:pt>
                <c:pt idx="190">
                  <c:v>2324.9517000000001</c:v>
                </c:pt>
                <c:pt idx="191">
                  <c:v>2329.9315999999999</c:v>
                </c:pt>
                <c:pt idx="192">
                  <c:v>2332.4140000000002</c:v>
                </c:pt>
                <c:pt idx="193">
                  <c:v>2331.8380000000002</c:v>
                </c:pt>
                <c:pt idx="194">
                  <c:v>2333.0571</c:v>
                </c:pt>
                <c:pt idx="195">
                  <c:v>2332.7213999999999</c:v>
                </c:pt>
                <c:pt idx="196">
                  <c:v>2332.8523</c:v>
                </c:pt>
                <c:pt idx="197">
                  <c:v>2335.7316999999998</c:v>
                </c:pt>
                <c:pt idx="198">
                  <c:v>2338.0479</c:v>
                </c:pt>
                <c:pt idx="199">
                  <c:v>2330.3494000000001</c:v>
                </c:pt>
                <c:pt idx="200">
                  <c:v>2317.9312</c:v>
                </c:pt>
                <c:pt idx="201">
                  <c:v>2311.1046999999999</c:v>
                </c:pt>
                <c:pt idx="202">
                  <c:v>2305.2957000000001</c:v>
                </c:pt>
                <c:pt idx="203">
                  <c:v>2308.2080000000001</c:v>
                </c:pt>
                <c:pt idx="204">
                  <c:v>2316.5473999999999</c:v>
                </c:pt>
                <c:pt idx="205">
                  <c:v>2316.5425</c:v>
                </c:pt>
                <c:pt idx="206">
                  <c:v>2312.6821</c:v>
                </c:pt>
                <c:pt idx="207">
                  <c:v>2302.5360000000001</c:v>
                </c:pt>
                <c:pt idx="208">
                  <c:v>2304.5518000000002</c:v>
                </c:pt>
                <c:pt idx="209">
                  <c:v>2316.4931999999999</c:v>
                </c:pt>
                <c:pt idx="210">
                  <c:v>2325.8051999999998</c:v>
                </c:pt>
                <c:pt idx="211">
                  <c:v>2326.6129999999998</c:v>
                </c:pt>
                <c:pt idx="212">
                  <c:v>2330.9070000000002</c:v>
                </c:pt>
                <c:pt idx="213">
                  <c:v>2338.2624999999998</c:v>
                </c:pt>
                <c:pt idx="214">
                  <c:v>2341.6694000000002</c:v>
                </c:pt>
                <c:pt idx="215">
                  <c:v>2341.6296000000002</c:v>
                </c:pt>
                <c:pt idx="216">
                  <c:v>2344.1516000000001</c:v>
                </c:pt>
                <c:pt idx="217">
                  <c:v>2341.9495000000002</c:v>
                </c:pt>
                <c:pt idx="218">
                  <c:v>2333.2402000000002</c:v>
                </c:pt>
                <c:pt idx="219">
                  <c:v>2324.9238</c:v>
                </c:pt>
                <c:pt idx="220">
                  <c:v>2327.2847000000002</c:v>
                </c:pt>
                <c:pt idx="221">
                  <c:v>2325.5419999999999</c:v>
                </c:pt>
                <c:pt idx="222">
                  <c:v>2314.0749999999998</c:v>
                </c:pt>
                <c:pt idx="223">
                  <c:v>2307.8627999999999</c:v>
                </c:pt>
                <c:pt idx="224">
                  <c:v>2307.0059000000001</c:v>
                </c:pt>
                <c:pt idx="225">
                  <c:v>2298.6044999999999</c:v>
                </c:pt>
                <c:pt idx="226">
                  <c:v>2297.2073</c:v>
                </c:pt>
                <c:pt idx="227">
                  <c:v>2305.6426000000001</c:v>
                </c:pt>
                <c:pt idx="228">
                  <c:v>2311.2577999999999</c:v>
                </c:pt>
                <c:pt idx="229">
                  <c:v>2324.875</c:v>
                </c:pt>
                <c:pt idx="230">
                  <c:v>2328.471</c:v>
                </c:pt>
                <c:pt idx="231">
                  <c:v>2327.4025999999999</c:v>
                </c:pt>
                <c:pt idx="232">
                  <c:v>2337.1052</c:v>
                </c:pt>
                <c:pt idx="233">
                  <c:v>2338.6909999999998</c:v>
                </c:pt>
                <c:pt idx="234">
                  <c:v>2341.6212999999998</c:v>
                </c:pt>
                <c:pt idx="235">
                  <c:v>2342.2611999999999</c:v>
                </c:pt>
                <c:pt idx="236">
                  <c:v>2341.0864000000001</c:v>
                </c:pt>
                <c:pt idx="237">
                  <c:v>2331.8706000000002</c:v>
                </c:pt>
                <c:pt idx="238">
                  <c:v>2331.1640000000002</c:v>
                </c:pt>
                <c:pt idx="239">
                  <c:v>2321.7199999999998</c:v>
                </c:pt>
                <c:pt idx="240">
                  <c:v>2316.2568000000001</c:v>
                </c:pt>
                <c:pt idx="241">
                  <c:v>2314.0259999999998</c:v>
                </c:pt>
                <c:pt idx="242">
                  <c:v>2313.9962999999998</c:v>
                </c:pt>
                <c:pt idx="243">
                  <c:v>2295.0542</c:v>
                </c:pt>
                <c:pt idx="244">
                  <c:v>2294.5077999999999</c:v>
                </c:pt>
                <c:pt idx="245">
                  <c:v>2286.4004</c:v>
                </c:pt>
                <c:pt idx="246">
                  <c:v>2294.0405000000001</c:v>
                </c:pt>
                <c:pt idx="247">
                  <c:v>2307.5844999999999</c:v>
                </c:pt>
                <c:pt idx="248">
                  <c:v>2315.6190000000001</c:v>
                </c:pt>
                <c:pt idx="249">
                  <c:v>2321.7359999999999</c:v>
                </c:pt>
                <c:pt idx="250">
                  <c:v>2319.4216000000001</c:v>
                </c:pt>
                <c:pt idx="251">
                  <c:v>2319.8879999999999</c:v>
                </c:pt>
                <c:pt idx="252">
                  <c:v>2323.2914999999998</c:v>
                </c:pt>
                <c:pt idx="253">
                  <c:v>2327.473</c:v>
                </c:pt>
                <c:pt idx="254">
                  <c:v>2333.0918000000001</c:v>
                </c:pt>
                <c:pt idx="255">
                  <c:v>2336.6858000000002</c:v>
                </c:pt>
                <c:pt idx="256">
                  <c:v>2326.1329999999998</c:v>
                </c:pt>
                <c:pt idx="257">
                  <c:v>2314.1248000000001</c:v>
                </c:pt>
                <c:pt idx="258">
                  <c:v>2297.5095000000001</c:v>
                </c:pt>
                <c:pt idx="259">
                  <c:v>2290.1685000000002</c:v>
                </c:pt>
                <c:pt idx="260">
                  <c:v>2285.2627000000002</c:v>
                </c:pt>
                <c:pt idx="261">
                  <c:v>2284.6862999999998</c:v>
                </c:pt>
                <c:pt idx="262">
                  <c:v>2281.7449000000001</c:v>
                </c:pt>
                <c:pt idx="263">
                  <c:v>2285.0825</c:v>
                </c:pt>
                <c:pt idx="264">
                  <c:v>2283.8054000000002</c:v>
                </c:pt>
                <c:pt idx="265">
                  <c:v>2285.837</c:v>
                </c:pt>
                <c:pt idx="266">
                  <c:v>2296.3015</c:v>
                </c:pt>
                <c:pt idx="267">
                  <c:v>2304.0630000000001</c:v>
                </c:pt>
                <c:pt idx="268">
                  <c:v>2329.5039999999999</c:v>
                </c:pt>
                <c:pt idx="269">
                  <c:v>2324.9209999999998</c:v>
                </c:pt>
                <c:pt idx="270">
                  <c:v>2323.3823000000002</c:v>
                </c:pt>
                <c:pt idx="271">
                  <c:v>2325.9794999999999</c:v>
                </c:pt>
                <c:pt idx="272">
                  <c:v>2329.1176999999998</c:v>
                </c:pt>
                <c:pt idx="273">
                  <c:v>2330.145</c:v>
                </c:pt>
                <c:pt idx="274">
                  <c:v>2326.9443000000001</c:v>
                </c:pt>
                <c:pt idx="275">
                  <c:v>2324.4663</c:v>
                </c:pt>
                <c:pt idx="276">
                  <c:v>2312.1107999999999</c:v>
                </c:pt>
                <c:pt idx="277">
                  <c:v>2301.703</c:v>
                </c:pt>
                <c:pt idx="278">
                  <c:v>2288.7968999999998</c:v>
                </c:pt>
                <c:pt idx="279">
                  <c:v>2287.4962999999998</c:v>
                </c:pt>
                <c:pt idx="280">
                  <c:v>2285.9202</c:v>
                </c:pt>
                <c:pt idx="281">
                  <c:v>2290.2793000000001</c:v>
                </c:pt>
                <c:pt idx="282">
                  <c:v>2292.2593000000002</c:v>
                </c:pt>
                <c:pt idx="283">
                  <c:v>2291.5351999999998</c:v>
                </c:pt>
                <c:pt idx="284">
                  <c:v>2290.0835000000002</c:v>
                </c:pt>
                <c:pt idx="285">
                  <c:v>2288.0520000000001</c:v>
                </c:pt>
                <c:pt idx="286">
                  <c:v>2318.2876000000001</c:v>
                </c:pt>
                <c:pt idx="287">
                  <c:v>2321.4558000000002</c:v>
                </c:pt>
                <c:pt idx="288">
                  <c:v>2334.1091000000001</c:v>
                </c:pt>
                <c:pt idx="289">
                  <c:v>2341.2514999999999</c:v>
                </c:pt>
                <c:pt idx="290">
                  <c:v>2323.636</c:v>
                </c:pt>
                <c:pt idx="291">
                  <c:v>2326.3861999999999</c:v>
                </c:pt>
                <c:pt idx="292">
                  <c:v>2334.0740000000001</c:v>
                </c:pt>
                <c:pt idx="293">
                  <c:v>2331.3638000000001</c:v>
                </c:pt>
                <c:pt idx="294">
                  <c:v>2327.3919999999998</c:v>
                </c:pt>
                <c:pt idx="295">
                  <c:v>2317.4243000000001</c:v>
                </c:pt>
                <c:pt idx="296">
                  <c:v>2316.223</c:v>
                </c:pt>
                <c:pt idx="297">
                  <c:v>2304.5500000000002</c:v>
                </c:pt>
                <c:pt idx="298">
                  <c:v>2296.0093000000002</c:v>
                </c:pt>
                <c:pt idx="299">
                  <c:v>2292.0803000000001</c:v>
                </c:pt>
                <c:pt idx="300">
                  <c:v>2298.0254</c:v>
                </c:pt>
                <c:pt idx="301">
                  <c:v>2300.491</c:v>
                </c:pt>
                <c:pt idx="302">
                  <c:v>2299.8971999999999</c:v>
                </c:pt>
                <c:pt idx="303">
                  <c:v>2299.2777999999998</c:v>
                </c:pt>
                <c:pt idx="304">
                  <c:v>2292.1134999999999</c:v>
                </c:pt>
                <c:pt idx="305">
                  <c:v>2292.9171999999999</c:v>
                </c:pt>
                <c:pt idx="306">
                  <c:v>2305.2429999999999</c:v>
                </c:pt>
                <c:pt idx="307">
                  <c:v>2306.5295000000001</c:v>
                </c:pt>
                <c:pt idx="308">
                  <c:v>2302.8939999999998</c:v>
                </c:pt>
                <c:pt idx="309">
                  <c:v>2304.7698</c:v>
                </c:pt>
                <c:pt idx="310">
                  <c:v>2308.9459999999999</c:v>
                </c:pt>
                <c:pt idx="311">
                  <c:v>2308.4263000000001</c:v>
                </c:pt>
                <c:pt idx="312">
                  <c:v>2306.989</c:v>
                </c:pt>
                <c:pt idx="313">
                  <c:v>2306.7058000000002</c:v>
                </c:pt>
                <c:pt idx="314">
                  <c:v>2315.7305000000001</c:v>
                </c:pt>
                <c:pt idx="315">
                  <c:v>2309.0183000000002</c:v>
                </c:pt>
                <c:pt idx="316">
                  <c:v>2301.1958</c:v>
                </c:pt>
                <c:pt idx="317">
                  <c:v>2294.2779999999998</c:v>
                </c:pt>
                <c:pt idx="318">
                  <c:v>2286.2222000000002</c:v>
                </c:pt>
                <c:pt idx="319">
                  <c:v>2279.1280000000002</c:v>
                </c:pt>
                <c:pt idx="320">
                  <c:v>2276.7053000000001</c:v>
                </c:pt>
                <c:pt idx="321">
                  <c:v>2273.924</c:v>
                </c:pt>
                <c:pt idx="322">
                  <c:v>2272.4429</c:v>
                </c:pt>
                <c:pt idx="323">
                  <c:v>2274.3119999999999</c:v>
                </c:pt>
                <c:pt idx="324">
                  <c:v>2272.3166999999999</c:v>
                </c:pt>
                <c:pt idx="325">
                  <c:v>2268.9114</c:v>
                </c:pt>
                <c:pt idx="326">
                  <c:v>2266.8481000000002</c:v>
                </c:pt>
                <c:pt idx="327">
                  <c:v>2264.4888000000001</c:v>
                </c:pt>
                <c:pt idx="328">
                  <c:v>2287.1394</c:v>
                </c:pt>
                <c:pt idx="329">
                  <c:v>2303.2986000000001</c:v>
                </c:pt>
                <c:pt idx="330">
                  <c:v>2305.7114000000001</c:v>
                </c:pt>
                <c:pt idx="331">
                  <c:v>2306.7148000000002</c:v>
                </c:pt>
                <c:pt idx="332">
                  <c:v>2314.3874999999998</c:v>
                </c:pt>
                <c:pt idx="333">
                  <c:v>2315.2741999999998</c:v>
                </c:pt>
                <c:pt idx="334">
                  <c:v>2310.1992</c:v>
                </c:pt>
                <c:pt idx="335">
                  <c:v>2314.7224000000001</c:v>
                </c:pt>
                <c:pt idx="336">
                  <c:v>2314.1154999999999</c:v>
                </c:pt>
                <c:pt idx="337">
                  <c:v>2315.4504000000002</c:v>
                </c:pt>
                <c:pt idx="338">
                  <c:v>2308.1667000000002</c:v>
                </c:pt>
                <c:pt idx="339">
                  <c:v>2309.8325</c:v>
                </c:pt>
                <c:pt idx="340">
                  <c:v>2310.9425999999999</c:v>
                </c:pt>
                <c:pt idx="341">
                  <c:v>2306.9792000000002</c:v>
                </c:pt>
                <c:pt idx="342">
                  <c:v>2300.3723</c:v>
                </c:pt>
                <c:pt idx="343">
                  <c:v>2290.8049999999998</c:v>
                </c:pt>
                <c:pt idx="344">
                  <c:v>2285.9946</c:v>
                </c:pt>
                <c:pt idx="345">
                  <c:v>2274.2379999999998</c:v>
                </c:pt>
                <c:pt idx="346">
                  <c:v>2274.3406</c:v>
                </c:pt>
                <c:pt idx="347">
                  <c:v>2275.3535000000002</c:v>
                </c:pt>
                <c:pt idx="348">
                  <c:v>2281.4533999999999</c:v>
                </c:pt>
                <c:pt idx="349">
                  <c:v>2283.6190000000001</c:v>
                </c:pt>
                <c:pt idx="350">
                  <c:v>2295.3823000000002</c:v>
                </c:pt>
                <c:pt idx="351">
                  <c:v>2306.5255999999999</c:v>
                </c:pt>
                <c:pt idx="352">
                  <c:v>2311.9506999999999</c:v>
                </c:pt>
                <c:pt idx="353">
                  <c:v>2310.1801999999998</c:v>
                </c:pt>
                <c:pt idx="354">
                  <c:v>2312.2644</c:v>
                </c:pt>
                <c:pt idx="355">
                  <c:v>2318.3179</c:v>
                </c:pt>
                <c:pt idx="356">
                  <c:v>2319.4407000000001</c:v>
                </c:pt>
                <c:pt idx="357">
                  <c:v>2320.2002000000002</c:v>
                </c:pt>
                <c:pt idx="358">
                  <c:v>2313.683</c:v>
                </c:pt>
                <c:pt idx="359">
                  <c:v>2306.2779999999998</c:v>
                </c:pt>
                <c:pt idx="360">
                  <c:v>2303.6062000000002</c:v>
                </c:pt>
                <c:pt idx="361">
                  <c:v>2294.2048</c:v>
                </c:pt>
                <c:pt idx="362">
                  <c:v>2291.335</c:v>
                </c:pt>
                <c:pt idx="363">
                  <c:v>2283.7622000000001</c:v>
                </c:pt>
                <c:pt idx="364">
                  <c:v>2278.5131999999999</c:v>
                </c:pt>
                <c:pt idx="365">
                  <c:v>2272.8809000000001</c:v>
                </c:pt>
                <c:pt idx="366">
                  <c:v>2270.4630999999999</c:v>
                </c:pt>
                <c:pt idx="367">
                  <c:v>2263.0435000000002</c:v>
                </c:pt>
                <c:pt idx="368">
                  <c:v>2270.9097000000002</c:v>
                </c:pt>
                <c:pt idx="369">
                  <c:v>2285.0414999999998</c:v>
                </c:pt>
                <c:pt idx="370">
                  <c:v>2301.3271</c:v>
                </c:pt>
                <c:pt idx="371">
                  <c:v>2304.4929999999999</c:v>
                </c:pt>
                <c:pt idx="372">
                  <c:v>2295.0111999999999</c:v>
                </c:pt>
                <c:pt idx="373">
                  <c:v>2294.9486999999999</c:v>
                </c:pt>
                <c:pt idx="374">
                  <c:v>2295.8213000000001</c:v>
                </c:pt>
                <c:pt idx="375">
                  <c:v>2295.8906000000002</c:v>
                </c:pt>
                <c:pt idx="376">
                  <c:v>2297.5154000000002</c:v>
                </c:pt>
                <c:pt idx="377">
                  <c:v>2298.9683</c:v>
                </c:pt>
                <c:pt idx="378">
                  <c:v>2300.4364999999998</c:v>
                </c:pt>
                <c:pt idx="379">
                  <c:v>2302.4009999999998</c:v>
                </c:pt>
                <c:pt idx="380">
                  <c:v>2301.8818000000001</c:v>
                </c:pt>
                <c:pt idx="381">
                  <c:v>2299.3593999999998</c:v>
                </c:pt>
                <c:pt idx="382">
                  <c:v>2297.3789999999999</c:v>
                </c:pt>
                <c:pt idx="383">
                  <c:v>2296.0610000000001</c:v>
                </c:pt>
                <c:pt idx="384">
                  <c:v>2295.2109999999998</c:v>
                </c:pt>
                <c:pt idx="385">
                  <c:v>2295.0039999999999</c:v>
                </c:pt>
                <c:pt idx="386">
                  <c:v>2293.0880000000002</c:v>
                </c:pt>
                <c:pt idx="387">
                  <c:v>2291.6972999999998</c:v>
                </c:pt>
                <c:pt idx="388">
                  <c:v>2293.9749999999999</c:v>
                </c:pt>
                <c:pt idx="389">
                  <c:v>2295.1826000000001</c:v>
                </c:pt>
                <c:pt idx="390">
                  <c:v>2296.2820000000002</c:v>
                </c:pt>
                <c:pt idx="391">
                  <c:v>2297.2109999999998</c:v>
                </c:pt>
                <c:pt idx="392">
                  <c:v>2297.5030000000002</c:v>
                </c:pt>
                <c:pt idx="393">
                  <c:v>2297.56</c:v>
                </c:pt>
                <c:pt idx="394">
                  <c:v>2298.2246</c:v>
                </c:pt>
                <c:pt idx="395">
                  <c:v>2297.9663</c:v>
                </c:pt>
                <c:pt idx="396">
                  <c:v>2297.5322000000001</c:v>
                </c:pt>
                <c:pt idx="397">
                  <c:v>2297.5473999999999</c:v>
                </c:pt>
                <c:pt idx="398">
                  <c:v>2293.2289999999998</c:v>
                </c:pt>
                <c:pt idx="399">
                  <c:v>2290.6215999999999</c:v>
                </c:pt>
                <c:pt idx="400">
                  <c:v>2290.1017999999999</c:v>
                </c:pt>
                <c:pt idx="401">
                  <c:v>2288.8231999999998</c:v>
                </c:pt>
                <c:pt idx="402">
                  <c:v>2288.433</c:v>
                </c:pt>
                <c:pt idx="403">
                  <c:v>2288.7035999999998</c:v>
                </c:pt>
                <c:pt idx="404">
                  <c:v>2290.8407999999999</c:v>
                </c:pt>
                <c:pt idx="405">
                  <c:v>2293.7755999999999</c:v>
                </c:pt>
                <c:pt idx="406">
                  <c:v>2298.8018000000002</c:v>
                </c:pt>
                <c:pt idx="407">
                  <c:v>2303.1309999999999</c:v>
                </c:pt>
                <c:pt idx="408">
                  <c:v>2307.1406000000002</c:v>
                </c:pt>
                <c:pt idx="409">
                  <c:v>2309.2860000000001</c:v>
                </c:pt>
                <c:pt idx="410">
                  <c:v>2314.7982999999999</c:v>
                </c:pt>
                <c:pt idx="411">
                  <c:v>2317.8130000000001</c:v>
                </c:pt>
                <c:pt idx="412">
                  <c:v>2319.1484</c:v>
                </c:pt>
                <c:pt idx="413">
                  <c:v>2320.1992</c:v>
                </c:pt>
                <c:pt idx="414">
                  <c:v>2318.0001999999999</c:v>
                </c:pt>
                <c:pt idx="415">
                  <c:v>2315.6260000000002</c:v>
                </c:pt>
                <c:pt idx="416">
                  <c:v>2313.5160000000001</c:v>
                </c:pt>
                <c:pt idx="417">
                  <c:v>2311.4225999999999</c:v>
                </c:pt>
                <c:pt idx="418">
                  <c:v>2308.732</c:v>
                </c:pt>
                <c:pt idx="419">
                  <c:v>2306.9585000000002</c:v>
                </c:pt>
                <c:pt idx="420">
                  <c:v>2303.819</c:v>
                </c:pt>
                <c:pt idx="421">
                  <c:v>2300.3452000000002</c:v>
                </c:pt>
                <c:pt idx="422">
                  <c:v>2297.9834000000001</c:v>
                </c:pt>
                <c:pt idx="423">
                  <c:v>2297.3881999999999</c:v>
                </c:pt>
                <c:pt idx="424">
                  <c:v>2297.0823</c:v>
                </c:pt>
                <c:pt idx="425">
                  <c:v>2297.8975</c:v>
                </c:pt>
                <c:pt idx="426">
                  <c:v>2298.9960000000001</c:v>
                </c:pt>
                <c:pt idx="427">
                  <c:v>2299.1469999999999</c:v>
                </c:pt>
                <c:pt idx="428">
                  <c:v>2300.2631999999999</c:v>
                </c:pt>
                <c:pt idx="429">
                  <c:v>2300.9504000000002</c:v>
                </c:pt>
                <c:pt idx="430">
                  <c:v>2300.8496</c:v>
                </c:pt>
                <c:pt idx="431">
                  <c:v>2302.2348999999999</c:v>
                </c:pt>
                <c:pt idx="432">
                  <c:v>2304.145</c:v>
                </c:pt>
                <c:pt idx="433">
                  <c:v>2303.6869999999999</c:v>
                </c:pt>
                <c:pt idx="434">
                  <c:v>2302.9258</c:v>
                </c:pt>
                <c:pt idx="435">
                  <c:v>2303.9185000000002</c:v>
                </c:pt>
                <c:pt idx="436">
                  <c:v>2304.5261</c:v>
                </c:pt>
                <c:pt idx="437">
                  <c:v>2305.6019999999999</c:v>
                </c:pt>
                <c:pt idx="438">
                  <c:v>2305.4994999999999</c:v>
                </c:pt>
                <c:pt idx="439">
                  <c:v>2303.5990000000002</c:v>
                </c:pt>
                <c:pt idx="440">
                  <c:v>2301.7644</c:v>
                </c:pt>
                <c:pt idx="441">
                  <c:v>2299.7961</c:v>
                </c:pt>
                <c:pt idx="442">
                  <c:v>2298.5268999999998</c:v>
                </c:pt>
                <c:pt idx="443">
                  <c:v>2298.9985000000001</c:v>
                </c:pt>
                <c:pt idx="444">
                  <c:v>2300.5913</c:v>
                </c:pt>
                <c:pt idx="445">
                  <c:v>2303.2811999999999</c:v>
                </c:pt>
                <c:pt idx="446">
                  <c:v>2306.61</c:v>
                </c:pt>
                <c:pt idx="447">
                  <c:v>2307.5176000000001</c:v>
                </c:pt>
                <c:pt idx="448">
                  <c:v>2309.1985</c:v>
                </c:pt>
                <c:pt idx="449">
                  <c:v>2311.5736999999999</c:v>
                </c:pt>
                <c:pt idx="450">
                  <c:v>2313.8472000000002</c:v>
                </c:pt>
                <c:pt idx="451">
                  <c:v>2315.9706999999999</c:v>
                </c:pt>
                <c:pt idx="452">
                  <c:v>2319.6480000000001</c:v>
                </c:pt>
                <c:pt idx="453">
                  <c:v>2321.3027000000002</c:v>
                </c:pt>
                <c:pt idx="454">
                  <c:v>2322.8031999999998</c:v>
                </c:pt>
                <c:pt idx="455">
                  <c:v>2322.9814000000001</c:v>
                </c:pt>
                <c:pt idx="456">
                  <c:v>2323.0884000000001</c:v>
                </c:pt>
                <c:pt idx="457">
                  <c:v>2319.6792</c:v>
                </c:pt>
                <c:pt idx="458">
                  <c:v>2314.9387000000002</c:v>
                </c:pt>
                <c:pt idx="459">
                  <c:v>2312.33</c:v>
                </c:pt>
                <c:pt idx="460">
                  <c:v>2309.1799999999998</c:v>
                </c:pt>
                <c:pt idx="461">
                  <c:v>2306.5713000000001</c:v>
                </c:pt>
                <c:pt idx="462">
                  <c:v>2304.6889999999999</c:v>
                </c:pt>
                <c:pt idx="463">
                  <c:v>2304.75</c:v>
                </c:pt>
                <c:pt idx="464">
                  <c:v>2303.4555999999998</c:v>
                </c:pt>
                <c:pt idx="465">
                  <c:v>2303.7046</c:v>
                </c:pt>
                <c:pt idx="466">
                  <c:v>2303.6419999999998</c:v>
                </c:pt>
                <c:pt idx="467">
                  <c:v>2303.7914999999998</c:v>
                </c:pt>
                <c:pt idx="468">
                  <c:v>2303.7399999999998</c:v>
                </c:pt>
                <c:pt idx="469">
                  <c:v>2302.6754999999998</c:v>
                </c:pt>
                <c:pt idx="470">
                  <c:v>2300.6152000000002</c:v>
                </c:pt>
                <c:pt idx="471">
                  <c:v>2299.1284000000001</c:v>
                </c:pt>
                <c:pt idx="472">
                  <c:v>2294.1604000000002</c:v>
                </c:pt>
                <c:pt idx="473">
                  <c:v>2290.4899999999998</c:v>
                </c:pt>
                <c:pt idx="474">
                  <c:v>2287.6689999999999</c:v>
                </c:pt>
                <c:pt idx="475">
                  <c:v>2285.1161999999999</c:v>
                </c:pt>
                <c:pt idx="476">
                  <c:v>2284.268</c:v>
                </c:pt>
                <c:pt idx="477">
                  <c:v>2282.1518999999998</c:v>
                </c:pt>
                <c:pt idx="478">
                  <c:v>2278.9668000000001</c:v>
                </c:pt>
                <c:pt idx="479">
                  <c:v>2277.5254</c:v>
                </c:pt>
                <c:pt idx="480">
                  <c:v>2277.1986999999999</c:v>
                </c:pt>
                <c:pt idx="481">
                  <c:v>2278.0315000000001</c:v>
                </c:pt>
                <c:pt idx="482">
                  <c:v>2278.4992999999999</c:v>
                </c:pt>
                <c:pt idx="483">
                  <c:v>2278.8633</c:v>
                </c:pt>
                <c:pt idx="484">
                  <c:v>2281.0913</c:v>
                </c:pt>
                <c:pt idx="485">
                  <c:v>2283.2017000000001</c:v>
                </c:pt>
                <c:pt idx="486">
                  <c:v>2285.4404</c:v>
                </c:pt>
                <c:pt idx="487">
                  <c:v>2287.3818000000001</c:v>
                </c:pt>
                <c:pt idx="488">
                  <c:v>2287.9677999999999</c:v>
                </c:pt>
                <c:pt idx="489">
                  <c:v>2292.0590000000002</c:v>
                </c:pt>
                <c:pt idx="490">
                  <c:v>2292.6615999999999</c:v>
                </c:pt>
                <c:pt idx="491">
                  <c:v>2293.2905000000001</c:v>
                </c:pt>
                <c:pt idx="492">
                  <c:v>2294.9746</c:v>
                </c:pt>
                <c:pt idx="493">
                  <c:v>2294.0111999999999</c:v>
                </c:pt>
                <c:pt idx="494">
                  <c:v>2292.0187999999998</c:v>
                </c:pt>
                <c:pt idx="495">
                  <c:v>2290.3739999999998</c:v>
                </c:pt>
                <c:pt idx="496">
                  <c:v>2288.1718999999998</c:v>
                </c:pt>
                <c:pt idx="497">
                  <c:v>2287.1143000000002</c:v>
                </c:pt>
                <c:pt idx="498">
                  <c:v>2285.9675000000002</c:v>
                </c:pt>
                <c:pt idx="499">
                  <c:v>2285.0762</c:v>
                </c:pt>
                <c:pt idx="500">
                  <c:v>2284.9643999999998</c:v>
                </c:pt>
                <c:pt idx="501">
                  <c:v>2284.2258000000002</c:v>
                </c:pt>
                <c:pt idx="502">
                  <c:v>2284.8047000000001</c:v>
                </c:pt>
                <c:pt idx="503">
                  <c:v>2284.1147000000001</c:v>
                </c:pt>
                <c:pt idx="504">
                  <c:v>2284.5819999999999</c:v>
                </c:pt>
                <c:pt idx="505">
                  <c:v>2286.0111999999999</c:v>
                </c:pt>
                <c:pt idx="506">
                  <c:v>2287.6264999999999</c:v>
                </c:pt>
                <c:pt idx="507">
                  <c:v>2290.1010000000001</c:v>
                </c:pt>
                <c:pt idx="508">
                  <c:v>2290.2622000000001</c:v>
                </c:pt>
                <c:pt idx="509">
                  <c:v>2288.5405000000001</c:v>
                </c:pt>
                <c:pt idx="510">
                  <c:v>2287.6381999999999</c:v>
                </c:pt>
                <c:pt idx="511">
                  <c:v>2287.2930000000001</c:v>
                </c:pt>
                <c:pt idx="512">
                  <c:v>2285.252</c:v>
                </c:pt>
                <c:pt idx="513">
                  <c:v>2281.3310000000001</c:v>
                </c:pt>
                <c:pt idx="514">
                  <c:v>2278.9153000000001</c:v>
                </c:pt>
                <c:pt idx="515">
                  <c:v>2276.33</c:v>
                </c:pt>
                <c:pt idx="516">
                  <c:v>2274.6943000000001</c:v>
                </c:pt>
                <c:pt idx="517">
                  <c:v>2271.0023999999999</c:v>
                </c:pt>
                <c:pt idx="518">
                  <c:v>2269.3202999999999</c:v>
                </c:pt>
                <c:pt idx="519">
                  <c:v>2269.7979</c:v>
                </c:pt>
                <c:pt idx="520">
                  <c:v>2271.7163</c:v>
                </c:pt>
                <c:pt idx="521">
                  <c:v>2273.5551999999998</c:v>
                </c:pt>
                <c:pt idx="522">
                  <c:v>2276.4104000000002</c:v>
                </c:pt>
                <c:pt idx="523">
                  <c:v>2278.8130000000001</c:v>
                </c:pt>
                <c:pt idx="524">
                  <c:v>2283.4395</c:v>
                </c:pt>
                <c:pt idx="525">
                  <c:v>2288.0844999999999</c:v>
                </c:pt>
                <c:pt idx="526">
                  <c:v>2290.7323999999999</c:v>
                </c:pt>
                <c:pt idx="527">
                  <c:v>2293.0713000000001</c:v>
                </c:pt>
                <c:pt idx="528">
                  <c:v>2295.7175000000002</c:v>
                </c:pt>
                <c:pt idx="529">
                  <c:v>2296.3310000000001</c:v>
                </c:pt>
                <c:pt idx="530">
                  <c:v>2295.6648</c:v>
                </c:pt>
                <c:pt idx="531">
                  <c:v>2295.3332999999998</c:v>
                </c:pt>
                <c:pt idx="532">
                  <c:v>2292.6763000000001</c:v>
                </c:pt>
                <c:pt idx="533">
                  <c:v>2289.232</c:v>
                </c:pt>
                <c:pt idx="534">
                  <c:v>2283.5097999999998</c:v>
                </c:pt>
                <c:pt idx="535">
                  <c:v>2279.8672000000001</c:v>
                </c:pt>
                <c:pt idx="536">
                  <c:v>2278.2002000000002</c:v>
                </c:pt>
                <c:pt idx="537">
                  <c:v>2278.6759999999999</c:v>
                </c:pt>
                <c:pt idx="538">
                  <c:v>2279.1030000000001</c:v>
                </c:pt>
                <c:pt idx="539">
                  <c:v>2278.2665999999999</c:v>
                </c:pt>
                <c:pt idx="540">
                  <c:v>2279.1098999999999</c:v>
                </c:pt>
                <c:pt idx="541">
                  <c:v>2280.3850000000002</c:v>
                </c:pt>
                <c:pt idx="542">
                  <c:v>2282.3069999999998</c:v>
                </c:pt>
                <c:pt idx="543">
                  <c:v>2284.9160000000002</c:v>
                </c:pt>
                <c:pt idx="544">
                  <c:v>2287.6060000000002</c:v>
                </c:pt>
                <c:pt idx="545">
                  <c:v>2289.4153000000001</c:v>
                </c:pt>
                <c:pt idx="546">
                  <c:v>2290.2822000000001</c:v>
                </c:pt>
                <c:pt idx="547">
                  <c:v>2289.92</c:v>
                </c:pt>
                <c:pt idx="548">
                  <c:v>2290.1372000000001</c:v>
                </c:pt>
                <c:pt idx="549">
                  <c:v>2289.5239999999999</c:v>
                </c:pt>
                <c:pt idx="550">
                  <c:v>2287.8755000000001</c:v>
                </c:pt>
                <c:pt idx="551">
                  <c:v>2285.9443000000001</c:v>
                </c:pt>
                <c:pt idx="552">
                  <c:v>2284.1323000000002</c:v>
                </c:pt>
                <c:pt idx="553">
                  <c:v>2282.9385000000002</c:v>
                </c:pt>
                <c:pt idx="554">
                  <c:v>2282.5913</c:v>
                </c:pt>
                <c:pt idx="555">
                  <c:v>2281.9692</c:v>
                </c:pt>
                <c:pt idx="556">
                  <c:v>2281.7417</c:v>
                </c:pt>
                <c:pt idx="557">
                  <c:v>2282.6033000000002</c:v>
                </c:pt>
                <c:pt idx="558">
                  <c:v>2283.5417000000002</c:v>
                </c:pt>
                <c:pt idx="559">
                  <c:v>2286.0989</c:v>
                </c:pt>
                <c:pt idx="560">
                  <c:v>2288.0063</c:v>
                </c:pt>
                <c:pt idx="561">
                  <c:v>2291.4265</c:v>
                </c:pt>
                <c:pt idx="562">
                  <c:v>2294.3252000000002</c:v>
                </c:pt>
                <c:pt idx="563">
                  <c:v>2296.4746</c:v>
                </c:pt>
                <c:pt idx="564">
                  <c:v>2297.4789999999998</c:v>
                </c:pt>
                <c:pt idx="565">
                  <c:v>2297.2260000000001</c:v>
                </c:pt>
                <c:pt idx="566">
                  <c:v>2296.7687999999998</c:v>
                </c:pt>
                <c:pt idx="567">
                  <c:v>2298.1145000000001</c:v>
                </c:pt>
                <c:pt idx="568">
                  <c:v>2296.2627000000002</c:v>
                </c:pt>
                <c:pt idx="569">
                  <c:v>2293.1313</c:v>
                </c:pt>
                <c:pt idx="570">
                  <c:v>2288.8726000000001</c:v>
                </c:pt>
                <c:pt idx="571">
                  <c:v>2285.8564000000001</c:v>
                </c:pt>
                <c:pt idx="572">
                  <c:v>2284.3573999999999</c:v>
                </c:pt>
                <c:pt idx="573">
                  <c:v>2283.4097000000002</c:v>
                </c:pt>
                <c:pt idx="574">
                  <c:v>2283.0331999999999</c:v>
                </c:pt>
                <c:pt idx="575">
                  <c:v>2282.7523999999999</c:v>
                </c:pt>
                <c:pt idx="576">
                  <c:v>2282.9146000000001</c:v>
                </c:pt>
                <c:pt idx="577">
                  <c:v>2284.0097999999998</c:v>
                </c:pt>
                <c:pt idx="578">
                  <c:v>2284.7103999999999</c:v>
                </c:pt>
                <c:pt idx="579">
                  <c:v>2286.799</c:v>
                </c:pt>
                <c:pt idx="580">
                  <c:v>2289.6709999999998</c:v>
                </c:pt>
                <c:pt idx="581">
                  <c:v>2291.8618000000001</c:v>
                </c:pt>
                <c:pt idx="582">
                  <c:v>2292.8535000000002</c:v>
                </c:pt>
                <c:pt idx="583">
                  <c:v>2294.3247000000001</c:v>
                </c:pt>
                <c:pt idx="584">
                  <c:v>2295.7768999999998</c:v>
                </c:pt>
                <c:pt idx="585">
                  <c:v>2297.3119999999999</c:v>
                </c:pt>
                <c:pt idx="586">
                  <c:v>2297.1028000000001</c:v>
                </c:pt>
                <c:pt idx="587">
                  <c:v>2296.364</c:v>
                </c:pt>
                <c:pt idx="588">
                  <c:v>2294.5205000000001</c:v>
                </c:pt>
                <c:pt idx="589">
                  <c:v>2291.2719999999999</c:v>
                </c:pt>
                <c:pt idx="590">
                  <c:v>2288.8881999999999</c:v>
                </c:pt>
                <c:pt idx="591">
                  <c:v>2287.4805000000001</c:v>
                </c:pt>
                <c:pt idx="592">
                  <c:v>2287.9870000000001</c:v>
                </c:pt>
                <c:pt idx="593">
                  <c:v>2289.9976000000001</c:v>
                </c:pt>
                <c:pt idx="594">
                  <c:v>2290.6587</c:v>
                </c:pt>
                <c:pt idx="595">
                  <c:v>2291.0508</c:v>
                </c:pt>
                <c:pt idx="596">
                  <c:v>2291.6716000000001</c:v>
                </c:pt>
                <c:pt idx="597">
                  <c:v>2295.3247000000001</c:v>
                </c:pt>
                <c:pt idx="598">
                  <c:v>2296.4744000000001</c:v>
                </c:pt>
                <c:pt idx="599">
                  <c:v>2298.462</c:v>
                </c:pt>
                <c:pt idx="600">
                  <c:v>2299.4477999999999</c:v>
                </c:pt>
                <c:pt idx="601">
                  <c:v>2299.5625</c:v>
                </c:pt>
                <c:pt idx="602">
                  <c:v>2301.2310000000002</c:v>
                </c:pt>
                <c:pt idx="603">
                  <c:v>2301.5612999999998</c:v>
                </c:pt>
                <c:pt idx="604">
                  <c:v>2300.2597999999998</c:v>
                </c:pt>
                <c:pt idx="605">
                  <c:v>2298.2786000000001</c:v>
                </c:pt>
                <c:pt idx="606">
                  <c:v>2295.5497999999998</c:v>
                </c:pt>
                <c:pt idx="607">
                  <c:v>2291.5254</c:v>
                </c:pt>
                <c:pt idx="608">
                  <c:v>2288.5097999999998</c:v>
                </c:pt>
                <c:pt idx="609">
                  <c:v>2285.6986999999999</c:v>
                </c:pt>
                <c:pt idx="610">
                  <c:v>2282.4254999999998</c:v>
                </c:pt>
                <c:pt idx="611">
                  <c:v>2282.0518000000002</c:v>
                </c:pt>
                <c:pt idx="612">
                  <c:v>2282.9596999999999</c:v>
                </c:pt>
                <c:pt idx="613">
                  <c:v>2284.2669999999998</c:v>
                </c:pt>
                <c:pt idx="614">
                  <c:v>2285.3917999999999</c:v>
                </c:pt>
                <c:pt idx="615">
                  <c:v>2287.4326000000001</c:v>
                </c:pt>
                <c:pt idx="616">
                  <c:v>2288.0722999999998</c:v>
                </c:pt>
                <c:pt idx="617">
                  <c:v>2289.8757000000001</c:v>
                </c:pt>
                <c:pt idx="618">
                  <c:v>2290.9987999999998</c:v>
                </c:pt>
                <c:pt idx="619">
                  <c:v>2291.5376000000001</c:v>
                </c:pt>
                <c:pt idx="620">
                  <c:v>2292.0327000000002</c:v>
                </c:pt>
                <c:pt idx="621">
                  <c:v>2292.2817</c:v>
                </c:pt>
                <c:pt idx="622">
                  <c:v>2292.7952</c:v>
                </c:pt>
                <c:pt idx="623">
                  <c:v>2292.8506000000002</c:v>
                </c:pt>
                <c:pt idx="624">
                  <c:v>2292.4953999999998</c:v>
                </c:pt>
                <c:pt idx="625">
                  <c:v>2291.6732999999999</c:v>
                </c:pt>
                <c:pt idx="626">
                  <c:v>2289.7890000000002</c:v>
                </c:pt>
                <c:pt idx="627">
                  <c:v>2287.8042</c:v>
                </c:pt>
                <c:pt idx="628">
                  <c:v>2287.0527000000002</c:v>
                </c:pt>
                <c:pt idx="629">
                  <c:v>2285.5675999999999</c:v>
                </c:pt>
                <c:pt idx="630">
                  <c:v>2284.4409999999998</c:v>
                </c:pt>
                <c:pt idx="631">
                  <c:v>2283.6667000000002</c:v>
                </c:pt>
                <c:pt idx="632">
                  <c:v>2282.9634000000001</c:v>
                </c:pt>
                <c:pt idx="633">
                  <c:v>2283.288</c:v>
                </c:pt>
                <c:pt idx="634">
                  <c:v>2284.2053000000001</c:v>
                </c:pt>
                <c:pt idx="635">
                  <c:v>2284.9683</c:v>
                </c:pt>
                <c:pt idx="636">
                  <c:v>2287.0037000000002</c:v>
                </c:pt>
                <c:pt idx="637">
                  <c:v>2288.7606999999998</c:v>
                </c:pt>
                <c:pt idx="638">
                  <c:v>2290.2908000000002</c:v>
                </c:pt>
                <c:pt idx="639">
                  <c:v>2290.8359999999998</c:v>
                </c:pt>
                <c:pt idx="640">
                  <c:v>2291.1925999999999</c:v>
                </c:pt>
                <c:pt idx="641">
                  <c:v>2291.5250999999998</c:v>
                </c:pt>
                <c:pt idx="642">
                  <c:v>2290.3009999999999</c:v>
                </c:pt>
                <c:pt idx="643">
                  <c:v>2287.6716000000001</c:v>
                </c:pt>
                <c:pt idx="644">
                  <c:v>2285.8719999999998</c:v>
                </c:pt>
                <c:pt idx="645">
                  <c:v>2285.5918000000001</c:v>
                </c:pt>
                <c:pt idx="646">
                  <c:v>2282.0688</c:v>
                </c:pt>
                <c:pt idx="647">
                  <c:v>2280.9888000000001</c:v>
                </c:pt>
                <c:pt idx="648">
                  <c:v>2279.7600000000002</c:v>
                </c:pt>
                <c:pt idx="649">
                  <c:v>2278.8406</c:v>
                </c:pt>
                <c:pt idx="650">
                  <c:v>2278.69</c:v>
                </c:pt>
                <c:pt idx="651">
                  <c:v>2278.0288</c:v>
                </c:pt>
                <c:pt idx="652">
                  <c:v>2278.9119000000001</c:v>
                </c:pt>
                <c:pt idx="653">
                  <c:v>2280.4731000000002</c:v>
                </c:pt>
                <c:pt idx="654">
                  <c:v>2281.317</c:v>
                </c:pt>
                <c:pt idx="655">
                  <c:v>2281.4575</c:v>
                </c:pt>
                <c:pt idx="656">
                  <c:v>2281.8202999999999</c:v>
                </c:pt>
                <c:pt idx="657">
                  <c:v>2280.3539999999998</c:v>
                </c:pt>
                <c:pt idx="658">
                  <c:v>2278.0268999999998</c:v>
                </c:pt>
                <c:pt idx="659">
                  <c:v>2276.2269999999999</c:v>
                </c:pt>
                <c:pt idx="660">
                  <c:v>2271.3645000000001</c:v>
                </c:pt>
                <c:pt idx="661">
                  <c:v>2266.98</c:v>
                </c:pt>
                <c:pt idx="662">
                  <c:v>2261.6864999999998</c:v>
                </c:pt>
                <c:pt idx="663">
                  <c:v>2255.9209999999998</c:v>
                </c:pt>
                <c:pt idx="664">
                  <c:v>2249.9758000000002</c:v>
                </c:pt>
                <c:pt idx="665">
                  <c:v>2244.2573000000002</c:v>
                </c:pt>
                <c:pt idx="666">
                  <c:v>2238.2766000000001</c:v>
                </c:pt>
                <c:pt idx="667">
                  <c:v>2232.4395</c:v>
                </c:pt>
                <c:pt idx="668">
                  <c:v>2227.1244999999999</c:v>
                </c:pt>
                <c:pt idx="669">
                  <c:v>2223.4175</c:v>
                </c:pt>
                <c:pt idx="670">
                  <c:v>2218.9969999999998</c:v>
                </c:pt>
                <c:pt idx="671">
                  <c:v>2217.6718999999998</c:v>
                </c:pt>
                <c:pt idx="672">
                  <c:v>2219.4409999999998</c:v>
                </c:pt>
                <c:pt idx="673">
                  <c:v>2219.6846</c:v>
                </c:pt>
                <c:pt idx="674">
                  <c:v>2221.1704</c:v>
                </c:pt>
                <c:pt idx="675">
                  <c:v>2223.6289999999999</c:v>
                </c:pt>
                <c:pt idx="676">
                  <c:v>2224.3820000000001</c:v>
                </c:pt>
                <c:pt idx="677">
                  <c:v>2225.9160000000002</c:v>
                </c:pt>
                <c:pt idx="678">
                  <c:v>2230.1594</c:v>
                </c:pt>
                <c:pt idx="679">
                  <c:v>2233.5686000000001</c:v>
                </c:pt>
                <c:pt idx="680">
                  <c:v>2239.3919999999998</c:v>
                </c:pt>
                <c:pt idx="681">
                  <c:v>2247.0698000000002</c:v>
                </c:pt>
                <c:pt idx="682">
                  <c:v>2257.2269999999999</c:v>
                </c:pt>
                <c:pt idx="683">
                  <c:v>2265.4286999999999</c:v>
                </c:pt>
                <c:pt idx="684">
                  <c:v>2275.8607999999999</c:v>
                </c:pt>
                <c:pt idx="685">
                  <c:v>2287.8108000000002</c:v>
                </c:pt>
                <c:pt idx="686">
                  <c:v>2301.4395</c:v>
                </c:pt>
                <c:pt idx="687">
                  <c:v>2314.6203999999998</c:v>
                </c:pt>
                <c:pt idx="688">
                  <c:v>2325.41</c:v>
                </c:pt>
                <c:pt idx="689">
                  <c:v>2335.6581999999999</c:v>
                </c:pt>
                <c:pt idx="690">
                  <c:v>2343.6552999999999</c:v>
                </c:pt>
                <c:pt idx="691">
                  <c:v>2349.6826000000001</c:v>
                </c:pt>
                <c:pt idx="692">
                  <c:v>2354.1318000000001</c:v>
                </c:pt>
                <c:pt idx="693">
                  <c:v>2357.9810000000002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268864"/>
        <c:axId val="75270400"/>
      </c:lineChart>
      <c:catAx>
        <c:axId val="75268864"/>
        <c:scaling>
          <c:orientation val="minMax"/>
        </c:scaling>
        <c:delete val="0"/>
        <c:axPos val="b"/>
        <c:majorTickMark val="out"/>
        <c:minorTickMark val="none"/>
        <c:tickLblPos val="nextTo"/>
        <c:crossAx val="75270400"/>
        <c:crosses val="autoZero"/>
        <c:auto val="1"/>
        <c:lblAlgn val="ctr"/>
        <c:lblOffset val="100"/>
        <c:noMultiLvlLbl val="0"/>
      </c:catAx>
      <c:valAx>
        <c:axId val="75270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268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'[sk (54).csv]sk (54)'!$CZ$1</c:f>
              <c:strCache>
                <c:ptCount val="1"/>
              </c:strCache>
            </c:strRef>
          </c:tx>
          <c:marker>
            <c:symbol val="none"/>
          </c:marker>
          <c:val>
            <c:numRef>
              <c:f>'[sk (54).csv]sk (54)'!$CZ$2:$CZ$695</c:f>
              <c:numCache>
                <c:formatCode>General</c:formatCode>
                <c:ptCount val="694"/>
                <c:pt idx="0">
                  <c:v>2391.2829999999999</c:v>
                </c:pt>
                <c:pt idx="1">
                  <c:v>2389.7197000000001</c:v>
                </c:pt>
                <c:pt idx="2">
                  <c:v>2390.5675999999999</c:v>
                </c:pt>
                <c:pt idx="3">
                  <c:v>2390.7136</c:v>
                </c:pt>
                <c:pt idx="4">
                  <c:v>2384.0093000000002</c:v>
                </c:pt>
                <c:pt idx="5">
                  <c:v>2378.0880999999999</c:v>
                </c:pt>
                <c:pt idx="6">
                  <c:v>2367.8150000000001</c:v>
                </c:pt>
                <c:pt idx="7">
                  <c:v>2365.6323000000002</c:v>
                </c:pt>
                <c:pt idx="8">
                  <c:v>2361.9158000000002</c:v>
                </c:pt>
                <c:pt idx="9">
                  <c:v>2353.7527</c:v>
                </c:pt>
                <c:pt idx="10">
                  <c:v>2346.9616999999998</c:v>
                </c:pt>
                <c:pt idx="11">
                  <c:v>2345.9090000000001</c:v>
                </c:pt>
                <c:pt idx="12">
                  <c:v>2342.3672000000001</c:v>
                </c:pt>
                <c:pt idx="13">
                  <c:v>2337.7721999999999</c:v>
                </c:pt>
                <c:pt idx="14">
                  <c:v>2333.7988</c:v>
                </c:pt>
                <c:pt idx="15">
                  <c:v>2324.4805000000001</c:v>
                </c:pt>
                <c:pt idx="16">
                  <c:v>2317.6792</c:v>
                </c:pt>
                <c:pt idx="17">
                  <c:v>2318.5349999999999</c:v>
                </c:pt>
                <c:pt idx="18">
                  <c:v>2317.7593000000002</c:v>
                </c:pt>
                <c:pt idx="19">
                  <c:v>2323.4279999999999</c:v>
                </c:pt>
                <c:pt idx="20">
                  <c:v>2320.1287000000002</c:v>
                </c:pt>
                <c:pt idx="21">
                  <c:v>2318.3838000000001</c:v>
                </c:pt>
                <c:pt idx="22">
                  <c:v>2316.4407000000001</c:v>
                </c:pt>
                <c:pt idx="23">
                  <c:v>2315.4148</c:v>
                </c:pt>
                <c:pt idx="24">
                  <c:v>2315.4549999999999</c:v>
                </c:pt>
                <c:pt idx="25">
                  <c:v>2311.5825</c:v>
                </c:pt>
                <c:pt idx="26">
                  <c:v>2314.6804000000002</c:v>
                </c:pt>
                <c:pt idx="27">
                  <c:v>2315.7139999999999</c:v>
                </c:pt>
                <c:pt idx="28">
                  <c:v>2313.8173999999999</c:v>
                </c:pt>
                <c:pt idx="29">
                  <c:v>2315.4016000000001</c:v>
                </c:pt>
                <c:pt idx="30">
                  <c:v>2316.6392000000001</c:v>
                </c:pt>
                <c:pt idx="31">
                  <c:v>2318.8991999999998</c:v>
                </c:pt>
                <c:pt idx="32">
                  <c:v>2322.9202</c:v>
                </c:pt>
                <c:pt idx="33">
                  <c:v>2325.5706</c:v>
                </c:pt>
                <c:pt idx="34">
                  <c:v>2333.9666000000002</c:v>
                </c:pt>
                <c:pt idx="35">
                  <c:v>2342.4450000000002</c:v>
                </c:pt>
                <c:pt idx="36">
                  <c:v>2352.1579999999999</c:v>
                </c:pt>
                <c:pt idx="37">
                  <c:v>2355.4839999999999</c:v>
                </c:pt>
                <c:pt idx="38">
                  <c:v>2350.3054000000002</c:v>
                </c:pt>
                <c:pt idx="39">
                  <c:v>2339.9989999999998</c:v>
                </c:pt>
                <c:pt idx="40">
                  <c:v>2347.5805999999998</c:v>
                </c:pt>
                <c:pt idx="41">
                  <c:v>2349.3620000000001</c:v>
                </c:pt>
                <c:pt idx="42">
                  <c:v>2348.241</c:v>
                </c:pt>
                <c:pt idx="43">
                  <c:v>2348.7357999999999</c:v>
                </c:pt>
                <c:pt idx="44">
                  <c:v>2350.6986999999999</c:v>
                </c:pt>
                <c:pt idx="45">
                  <c:v>2351.7437</c:v>
                </c:pt>
                <c:pt idx="46">
                  <c:v>2346.3303000000001</c:v>
                </c:pt>
                <c:pt idx="47">
                  <c:v>2344.9067</c:v>
                </c:pt>
                <c:pt idx="48">
                  <c:v>2331.7595000000001</c:v>
                </c:pt>
                <c:pt idx="49">
                  <c:v>2327.7067999999999</c:v>
                </c:pt>
                <c:pt idx="50">
                  <c:v>2326.4349999999999</c:v>
                </c:pt>
                <c:pt idx="51">
                  <c:v>2327.4059999999999</c:v>
                </c:pt>
                <c:pt idx="52">
                  <c:v>2322.9749000000002</c:v>
                </c:pt>
                <c:pt idx="53">
                  <c:v>2330.5898000000002</c:v>
                </c:pt>
                <c:pt idx="54">
                  <c:v>2331.2575999999999</c:v>
                </c:pt>
                <c:pt idx="55">
                  <c:v>2334.1527999999998</c:v>
                </c:pt>
                <c:pt idx="56">
                  <c:v>2341.8292999999999</c:v>
                </c:pt>
                <c:pt idx="57">
                  <c:v>2338.8523</c:v>
                </c:pt>
                <c:pt idx="58">
                  <c:v>2340.8433</c:v>
                </c:pt>
                <c:pt idx="59">
                  <c:v>2351.59</c:v>
                </c:pt>
                <c:pt idx="60">
                  <c:v>2354.2212</c:v>
                </c:pt>
                <c:pt idx="61">
                  <c:v>2354.4989999999998</c:v>
                </c:pt>
                <c:pt idx="62">
                  <c:v>2354.6419999999998</c:v>
                </c:pt>
                <c:pt idx="63">
                  <c:v>2338.5752000000002</c:v>
                </c:pt>
                <c:pt idx="64">
                  <c:v>2332.0446999999999</c:v>
                </c:pt>
                <c:pt idx="65">
                  <c:v>2331.2035999999998</c:v>
                </c:pt>
                <c:pt idx="66">
                  <c:v>2327.9194000000002</c:v>
                </c:pt>
                <c:pt idx="67">
                  <c:v>2322.7950000000001</c:v>
                </c:pt>
                <c:pt idx="68">
                  <c:v>2327.2429999999999</c:v>
                </c:pt>
                <c:pt idx="69">
                  <c:v>2316.2053000000001</c:v>
                </c:pt>
                <c:pt idx="70">
                  <c:v>2308.6619000000001</c:v>
                </c:pt>
                <c:pt idx="71">
                  <c:v>2315.9211</c:v>
                </c:pt>
                <c:pt idx="72">
                  <c:v>2317.8766999999998</c:v>
                </c:pt>
                <c:pt idx="73">
                  <c:v>2320.5129999999999</c:v>
                </c:pt>
                <c:pt idx="74">
                  <c:v>2321.5034000000001</c:v>
                </c:pt>
                <c:pt idx="75">
                  <c:v>2327.3292999999999</c:v>
                </c:pt>
                <c:pt idx="76">
                  <c:v>2329.5450000000001</c:v>
                </c:pt>
                <c:pt idx="77">
                  <c:v>2332.1217999999999</c:v>
                </c:pt>
                <c:pt idx="78">
                  <c:v>2333.9324000000001</c:v>
                </c:pt>
                <c:pt idx="79">
                  <c:v>2334.3164000000002</c:v>
                </c:pt>
                <c:pt idx="80">
                  <c:v>2331.5783999999999</c:v>
                </c:pt>
                <c:pt idx="81">
                  <c:v>2325.2275</c:v>
                </c:pt>
                <c:pt idx="82">
                  <c:v>2317.1466999999998</c:v>
                </c:pt>
                <c:pt idx="83">
                  <c:v>2312.3606</c:v>
                </c:pt>
                <c:pt idx="84">
                  <c:v>2309.2431999999999</c:v>
                </c:pt>
                <c:pt idx="85">
                  <c:v>2304.1889999999999</c:v>
                </c:pt>
                <c:pt idx="86">
                  <c:v>2301.9575</c:v>
                </c:pt>
                <c:pt idx="87">
                  <c:v>2300.0131999999999</c:v>
                </c:pt>
                <c:pt idx="88">
                  <c:v>2293.1401000000001</c:v>
                </c:pt>
                <c:pt idx="89">
                  <c:v>2287.9895000000001</c:v>
                </c:pt>
                <c:pt idx="90">
                  <c:v>2295.0461</c:v>
                </c:pt>
                <c:pt idx="91">
                  <c:v>2310.4960000000001</c:v>
                </c:pt>
                <c:pt idx="92">
                  <c:v>2316.1251999999999</c:v>
                </c:pt>
                <c:pt idx="93">
                  <c:v>2327.8303000000001</c:v>
                </c:pt>
                <c:pt idx="94">
                  <c:v>2329.3308000000002</c:v>
                </c:pt>
                <c:pt idx="95">
                  <c:v>2334.9018999999998</c:v>
                </c:pt>
                <c:pt idx="96">
                  <c:v>2339.2734</c:v>
                </c:pt>
                <c:pt idx="97">
                  <c:v>2338.3533000000002</c:v>
                </c:pt>
                <c:pt idx="98">
                  <c:v>2335.5369000000001</c:v>
                </c:pt>
                <c:pt idx="99">
                  <c:v>2330.9364999999998</c:v>
                </c:pt>
                <c:pt idx="100">
                  <c:v>2321.3852999999999</c:v>
                </c:pt>
                <c:pt idx="101">
                  <c:v>2309.6572000000001</c:v>
                </c:pt>
                <c:pt idx="102">
                  <c:v>2304.0625</c:v>
                </c:pt>
                <c:pt idx="103">
                  <c:v>2299.1561999999999</c:v>
                </c:pt>
                <c:pt idx="104">
                  <c:v>2295.0952000000002</c:v>
                </c:pt>
                <c:pt idx="105">
                  <c:v>2291.1343000000002</c:v>
                </c:pt>
                <c:pt idx="106">
                  <c:v>2293.2808</c:v>
                </c:pt>
                <c:pt idx="107">
                  <c:v>2297.1106</c:v>
                </c:pt>
                <c:pt idx="108">
                  <c:v>2296.8312999999998</c:v>
                </c:pt>
                <c:pt idx="109">
                  <c:v>2303.4789999999998</c:v>
                </c:pt>
                <c:pt idx="110">
                  <c:v>2307.5241999999998</c:v>
                </c:pt>
                <c:pt idx="111">
                  <c:v>2311.8672000000001</c:v>
                </c:pt>
                <c:pt idx="112">
                  <c:v>2310.8371999999999</c:v>
                </c:pt>
                <c:pt idx="113">
                  <c:v>2314.3560000000002</c:v>
                </c:pt>
                <c:pt idx="114">
                  <c:v>2324.3139999999999</c:v>
                </c:pt>
                <c:pt idx="115">
                  <c:v>2333.9602</c:v>
                </c:pt>
                <c:pt idx="116">
                  <c:v>2338.1723999999999</c:v>
                </c:pt>
                <c:pt idx="117">
                  <c:v>2338.7368000000001</c:v>
                </c:pt>
                <c:pt idx="118">
                  <c:v>2335.473</c:v>
                </c:pt>
                <c:pt idx="119">
                  <c:v>2335.518</c:v>
                </c:pt>
                <c:pt idx="120">
                  <c:v>2329.5785999999998</c:v>
                </c:pt>
                <c:pt idx="121">
                  <c:v>2317.5192999999999</c:v>
                </c:pt>
                <c:pt idx="122">
                  <c:v>2309.0949999999998</c:v>
                </c:pt>
                <c:pt idx="123">
                  <c:v>2308.0486000000001</c:v>
                </c:pt>
                <c:pt idx="124">
                  <c:v>2306.1170000000002</c:v>
                </c:pt>
                <c:pt idx="125">
                  <c:v>2303.8613</c:v>
                </c:pt>
                <c:pt idx="126">
                  <c:v>2304.5841999999998</c:v>
                </c:pt>
                <c:pt idx="127">
                  <c:v>2303.1156999999998</c:v>
                </c:pt>
                <c:pt idx="128">
                  <c:v>2301.8220000000001</c:v>
                </c:pt>
                <c:pt idx="129">
                  <c:v>2312.5079999999998</c:v>
                </c:pt>
                <c:pt idx="130">
                  <c:v>2315.7588000000001</c:v>
                </c:pt>
                <c:pt idx="131">
                  <c:v>2319.7039</c:v>
                </c:pt>
                <c:pt idx="132">
                  <c:v>2322.5396000000001</c:v>
                </c:pt>
                <c:pt idx="133">
                  <c:v>2323.1042000000002</c:v>
                </c:pt>
                <c:pt idx="134">
                  <c:v>2335.393</c:v>
                </c:pt>
                <c:pt idx="135">
                  <c:v>2343.38</c:v>
                </c:pt>
                <c:pt idx="136">
                  <c:v>2338.6736000000001</c:v>
                </c:pt>
                <c:pt idx="137">
                  <c:v>2341.6035000000002</c:v>
                </c:pt>
                <c:pt idx="138">
                  <c:v>2332.7505000000001</c:v>
                </c:pt>
                <c:pt idx="139">
                  <c:v>2322.6172000000001</c:v>
                </c:pt>
                <c:pt idx="140">
                  <c:v>2317.7927</c:v>
                </c:pt>
                <c:pt idx="141">
                  <c:v>2313.8139999999999</c:v>
                </c:pt>
                <c:pt idx="142">
                  <c:v>2308.4187000000002</c:v>
                </c:pt>
                <c:pt idx="143">
                  <c:v>2307.5630000000001</c:v>
                </c:pt>
                <c:pt idx="144">
                  <c:v>2300.4542999999999</c:v>
                </c:pt>
                <c:pt idx="145">
                  <c:v>2297.2130999999999</c:v>
                </c:pt>
                <c:pt idx="146">
                  <c:v>2298.8586</c:v>
                </c:pt>
                <c:pt idx="147">
                  <c:v>2283.3683999999998</c:v>
                </c:pt>
                <c:pt idx="148">
                  <c:v>2284.5529999999999</c:v>
                </c:pt>
                <c:pt idx="149">
                  <c:v>2294.8373999999999</c:v>
                </c:pt>
                <c:pt idx="150">
                  <c:v>2295.509</c:v>
                </c:pt>
                <c:pt idx="151">
                  <c:v>2304.471</c:v>
                </c:pt>
                <c:pt idx="152">
                  <c:v>2307.7433999999998</c:v>
                </c:pt>
                <c:pt idx="153">
                  <c:v>2309.8314999999998</c:v>
                </c:pt>
                <c:pt idx="154">
                  <c:v>2313.538</c:v>
                </c:pt>
                <c:pt idx="155">
                  <c:v>2329.7865999999999</c:v>
                </c:pt>
                <c:pt idx="156">
                  <c:v>2342.413</c:v>
                </c:pt>
                <c:pt idx="157">
                  <c:v>2348.8389999999999</c:v>
                </c:pt>
                <c:pt idx="158">
                  <c:v>2350.0475999999999</c:v>
                </c:pt>
                <c:pt idx="159">
                  <c:v>2336.6768000000002</c:v>
                </c:pt>
                <c:pt idx="160">
                  <c:v>2327.4286999999999</c:v>
                </c:pt>
                <c:pt idx="161">
                  <c:v>2319.7091999999998</c:v>
                </c:pt>
                <c:pt idx="162">
                  <c:v>2315.3838000000001</c:v>
                </c:pt>
                <c:pt idx="163">
                  <c:v>2312.0725000000002</c:v>
                </c:pt>
                <c:pt idx="164">
                  <c:v>2312.8537999999999</c:v>
                </c:pt>
                <c:pt idx="165">
                  <c:v>2306.7620000000002</c:v>
                </c:pt>
                <c:pt idx="166">
                  <c:v>2300.5725000000002</c:v>
                </c:pt>
                <c:pt idx="167">
                  <c:v>2307.2779999999998</c:v>
                </c:pt>
                <c:pt idx="168">
                  <c:v>2312.4677999999999</c:v>
                </c:pt>
                <c:pt idx="169">
                  <c:v>2308.4578000000001</c:v>
                </c:pt>
                <c:pt idx="170">
                  <c:v>2310.625</c:v>
                </c:pt>
                <c:pt idx="171">
                  <c:v>2314.7883000000002</c:v>
                </c:pt>
                <c:pt idx="172">
                  <c:v>2319.8000000000002</c:v>
                </c:pt>
                <c:pt idx="173">
                  <c:v>2322.1606000000002</c:v>
                </c:pt>
                <c:pt idx="174">
                  <c:v>2332.9802</c:v>
                </c:pt>
                <c:pt idx="175">
                  <c:v>2326.9106000000002</c:v>
                </c:pt>
                <c:pt idx="176">
                  <c:v>2331.4110000000001</c:v>
                </c:pt>
                <c:pt idx="177">
                  <c:v>2337.6444999999999</c:v>
                </c:pt>
                <c:pt idx="178">
                  <c:v>2336.7568000000001</c:v>
                </c:pt>
                <c:pt idx="179">
                  <c:v>2332.2082999999998</c:v>
                </c:pt>
                <c:pt idx="180">
                  <c:v>2327.4973</c:v>
                </c:pt>
                <c:pt idx="181">
                  <c:v>2314.3528000000001</c:v>
                </c:pt>
                <c:pt idx="182">
                  <c:v>2310.7664</c:v>
                </c:pt>
                <c:pt idx="183">
                  <c:v>2306.9167000000002</c:v>
                </c:pt>
                <c:pt idx="184">
                  <c:v>2301.9135999999999</c:v>
                </c:pt>
                <c:pt idx="185">
                  <c:v>2296.4396999999999</c:v>
                </c:pt>
                <c:pt idx="186">
                  <c:v>2297.3510000000001</c:v>
                </c:pt>
                <c:pt idx="187">
                  <c:v>2293.1255000000001</c:v>
                </c:pt>
                <c:pt idx="188">
                  <c:v>2296.1907000000001</c:v>
                </c:pt>
                <c:pt idx="189">
                  <c:v>2311.3512999999998</c:v>
                </c:pt>
                <c:pt idx="190">
                  <c:v>2324.9517000000001</c:v>
                </c:pt>
                <c:pt idx="191">
                  <c:v>2329.9315999999999</c:v>
                </c:pt>
                <c:pt idx="192">
                  <c:v>2332.4140000000002</c:v>
                </c:pt>
                <c:pt idx="193">
                  <c:v>2331.8380000000002</c:v>
                </c:pt>
                <c:pt idx="194">
                  <c:v>2333.0571</c:v>
                </c:pt>
                <c:pt idx="195">
                  <c:v>2332.7213999999999</c:v>
                </c:pt>
                <c:pt idx="196">
                  <c:v>2332.8523</c:v>
                </c:pt>
                <c:pt idx="197">
                  <c:v>2335.7316999999998</c:v>
                </c:pt>
                <c:pt idx="198">
                  <c:v>2338.0479</c:v>
                </c:pt>
                <c:pt idx="199">
                  <c:v>2330.3494000000001</c:v>
                </c:pt>
                <c:pt idx="200">
                  <c:v>2317.9312</c:v>
                </c:pt>
                <c:pt idx="201">
                  <c:v>2311.1046999999999</c:v>
                </c:pt>
                <c:pt idx="202">
                  <c:v>2305.2957000000001</c:v>
                </c:pt>
                <c:pt idx="203">
                  <c:v>2308.2080000000001</c:v>
                </c:pt>
                <c:pt idx="204">
                  <c:v>2316.5473999999999</c:v>
                </c:pt>
                <c:pt idx="205">
                  <c:v>2316.5425</c:v>
                </c:pt>
                <c:pt idx="206">
                  <c:v>2312.6821</c:v>
                </c:pt>
                <c:pt idx="207">
                  <c:v>2302.5360000000001</c:v>
                </c:pt>
                <c:pt idx="208">
                  <c:v>2304.5518000000002</c:v>
                </c:pt>
                <c:pt idx="209">
                  <c:v>2316.4931999999999</c:v>
                </c:pt>
                <c:pt idx="210">
                  <c:v>2325.8051999999998</c:v>
                </c:pt>
                <c:pt idx="211">
                  <c:v>2326.6129999999998</c:v>
                </c:pt>
                <c:pt idx="212">
                  <c:v>2330.9070000000002</c:v>
                </c:pt>
                <c:pt idx="213">
                  <c:v>2338.2624999999998</c:v>
                </c:pt>
                <c:pt idx="214">
                  <c:v>2341.6694000000002</c:v>
                </c:pt>
                <c:pt idx="215">
                  <c:v>2341.6296000000002</c:v>
                </c:pt>
                <c:pt idx="216">
                  <c:v>2344.1516000000001</c:v>
                </c:pt>
                <c:pt idx="217">
                  <c:v>2341.9495000000002</c:v>
                </c:pt>
                <c:pt idx="218">
                  <c:v>2333.2402000000002</c:v>
                </c:pt>
                <c:pt idx="219">
                  <c:v>2324.9238</c:v>
                </c:pt>
                <c:pt idx="220">
                  <c:v>2327.2847000000002</c:v>
                </c:pt>
                <c:pt idx="221">
                  <c:v>2325.5419999999999</c:v>
                </c:pt>
                <c:pt idx="222">
                  <c:v>2314.0749999999998</c:v>
                </c:pt>
                <c:pt idx="223">
                  <c:v>2307.8627999999999</c:v>
                </c:pt>
                <c:pt idx="224">
                  <c:v>2307.0059000000001</c:v>
                </c:pt>
                <c:pt idx="225">
                  <c:v>2298.6044999999999</c:v>
                </c:pt>
                <c:pt idx="226">
                  <c:v>2297.2073</c:v>
                </c:pt>
                <c:pt idx="227">
                  <c:v>2305.6426000000001</c:v>
                </c:pt>
                <c:pt idx="228">
                  <c:v>2311.2577999999999</c:v>
                </c:pt>
                <c:pt idx="229">
                  <c:v>2324.875</c:v>
                </c:pt>
                <c:pt idx="230">
                  <c:v>2328.471</c:v>
                </c:pt>
                <c:pt idx="231">
                  <c:v>2327.4025999999999</c:v>
                </c:pt>
                <c:pt idx="232">
                  <c:v>2337.1052</c:v>
                </c:pt>
                <c:pt idx="233">
                  <c:v>2338.6909999999998</c:v>
                </c:pt>
                <c:pt idx="234">
                  <c:v>2341.6212999999998</c:v>
                </c:pt>
                <c:pt idx="235">
                  <c:v>2342.2611999999999</c:v>
                </c:pt>
                <c:pt idx="236">
                  <c:v>2341.0864000000001</c:v>
                </c:pt>
                <c:pt idx="237">
                  <c:v>2331.8706000000002</c:v>
                </c:pt>
                <c:pt idx="238">
                  <c:v>2331.1640000000002</c:v>
                </c:pt>
                <c:pt idx="239">
                  <c:v>2321.7199999999998</c:v>
                </c:pt>
                <c:pt idx="240">
                  <c:v>2316.2568000000001</c:v>
                </c:pt>
                <c:pt idx="241">
                  <c:v>2314.0259999999998</c:v>
                </c:pt>
                <c:pt idx="242">
                  <c:v>2313.9962999999998</c:v>
                </c:pt>
                <c:pt idx="243">
                  <c:v>2295.0542</c:v>
                </c:pt>
                <c:pt idx="244">
                  <c:v>2294.5077999999999</c:v>
                </c:pt>
                <c:pt idx="245">
                  <c:v>2286.4004</c:v>
                </c:pt>
                <c:pt idx="246">
                  <c:v>2294.0405000000001</c:v>
                </c:pt>
                <c:pt idx="247">
                  <c:v>2307.5844999999999</c:v>
                </c:pt>
                <c:pt idx="248">
                  <c:v>2315.6190000000001</c:v>
                </c:pt>
                <c:pt idx="249">
                  <c:v>2321.7359999999999</c:v>
                </c:pt>
                <c:pt idx="250">
                  <c:v>2319.4216000000001</c:v>
                </c:pt>
                <c:pt idx="251">
                  <c:v>2319.8879999999999</c:v>
                </c:pt>
                <c:pt idx="252">
                  <c:v>2323.2914999999998</c:v>
                </c:pt>
                <c:pt idx="253">
                  <c:v>2327.473</c:v>
                </c:pt>
                <c:pt idx="254">
                  <c:v>2333.0918000000001</c:v>
                </c:pt>
                <c:pt idx="255">
                  <c:v>2336.6858000000002</c:v>
                </c:pt>
                <c:pt idx="256">
                  <c:v>2326.1329999999998</c:v>
                </c:pt>
                <c:pt idx="257">
                  <c:v>2314.1248000000001</c:v>
                </c:pt>
                <c:pt idx="258">
                  <c:v>2297.5095000000001</c:v>
                </c:pt>
                <c:pt idx="259">
                  <c:v>2290.1685000000002</c:v>
                </c:pt>
                <c:pt idx="260">
                  <c:v>2285.2627000000002</c:v>
                </c:pt>
                <c:pt idx="261">
                  <c:v>2284.6862999999998</c:v>
                </c:pt>
                <c:pt idx="262">
                  <c:v>2281.7449000000001</c:v>
                </c:pt>
                <c:pt idx="263">
                  <c:v>2285.0825</c:v>
                </c:pt>
                <c:pt idx="264">
                  <c:v>2283.8054000000002</c:v>
                </c:pt>
                <c:pt idx="265">
                  <c:v>2285.837</c:v>
                </c:pt>
                <c:pt idx="266">
                  <c:v>2296.3015</c:v>
                </c:pt>
                <c:pt idx="267">
                  <c:v>2304.0630000000001</c:v>
                </c:pt>
                <c:pt idx="268">
                  <c:v>2329.5039999999999</c:v>
                </c:pt>
                <c:pt idx="269">
                  <c:v>2324.9209999999998</c:v>
                </c:pt>
                <c:pt idx="270">
                  <c:v>2323.3823000000002</c:v>
                </c:pt>
                <c:pt idx="271">
                  <c:v>2325.9794999999999</c:v>
                </c:pt>
                <c:pt idx="272">
                  <c:v>2329.1176999999998</c:v>
                </c:pt>
                <c:pt idx="273">
                  <c:v>2330.145</c:v>
                </c:pt>
                <c:pt idx="274">
                  <c:v>2326.9443000000001</c:v>
                </c:pt>
                <c:pt idx="275">
                  <c:v>2324.4663</c:v>
                </c:pt>
                <c:pt idx="276">
                  <c:v>2312.1107999999999</c:v>
                </c:pt>
                <c:pt idx="277">
                  <c:v>2301.703</c:v>
                </c:pt>
                <c:pt idx="278">
                  <c:v>2288.7968999999998</c:v>
                </c:pt>
                <c:pt idx="279">
                  <c:v>2287.4962999999998</c:v>
                </c:pt>
                <c:pt idx="280">
                  <c:v>2285.9202</c:v>
                </c:pt>
                <c:pt idx="281">
                  <c:v>2290.2793000000001</c:v>
                </c:pt>
                <c:pt idx="282">
                  <c:v>2292.2593000000002</c:v>
                </c:pt>
                <c:pt idx="283">
                  <c:v>2291.5351999999998</c:v>
                </c:pt>
                <c:pt idx="284">
                  <c:v>2290.0835000000002</c:v>
                </c:pt>
                <c:pt idx="285">
                  <c:v>2288.0520000000001</c:v>
                </c:pt>
                <c:pt idx="286">
                  <c:v>2318.2876000000001</c:v>
                </c:pt>
                <c:pt idx="287">
                  <c:v>2321.4558000000002</c:v>
                </c:pt>
                <c:pt idx="288">
                  <c:v>2334.1091000000001</c:v>
                </c:pt>
                <c:pt idx="289">
                  <c:v>2341.2514999999999</c:v>
                </c:pt>
                <c:pt idx="290">
                  <c:v>2323.636</c:v>
                </c:pt>
                <c:pt idx="291">
                  <c:v>2326.3861999999999</c:v>
                </c:pt>
                <c:pt idx="292">
                  <c:v>2334.0740000000001</c:v>
                </c:pt>
                <c:pt idx="293">
                  <c:v>2331.3638000000001</c:v>
                </c:pt>
                <c:pt idx="294">
                  <c:v>2327.3919999999998</c:v>
                </c:pt>
                <c:pt idx="295">
                  <c:v>2317.4243000000001</c:v>
                </c:pt>
                <c:pt idx="296">
                  <c:v>2316.223</c:v>
                </c:pt>
                <c:pt idx="297">
                  <c:v>2304.5500000000002</c:v>
                </c:pt>
                <c:pt idx="298">
                  <c:v>2296.0093000000002</c:v>
                </c:pt>
                <c:pt idx="299">
                  <c:v>2292.0803000000001</c:v>
                </c:pt>
                <c:pt idx="300">
                  <c:v>2298.0254</c:v>
                </c:pt>
                <c:pt idx="301">
                  <c:v>2300.491</c:v>
                </c:pt>
                <c:pt idx="302">
                  <c:v>2299.8971999999999</c:v>
                </c:pt>
                <c:pt idx="303">
                  <c:v>2299.2777999999998</c:v>
                </c:pt>
                <c:pt idx="304">
                  <c:v>2292.1134999999999</c:v>
                </c:pt>
                <c:pt idx="305">
                  <c:v>2292.9171999999999</c:v>
                </c:pt>
                <c:pt idx="306">
                  <c:v>2305.2429999999999</c:v>
                </c:pt>
                <c:pt idx="307">
                  <c:v>2306.5295000000001</c:v>
                </c:pt>
                <c:pt idx="308">
                  <c:v>2302.8939999999998</c:v>
                </c:pt>
                <c:pt idx="309">
                  <c:v>2304.7698</c:v>
                </c:pt>
                <c:pt idx="310">
                  <c:v>2308.9459999999999</c:v>
                </c:pt>
                <c:pt idx="311">
                  <c:v>2308.4263000000001</c:v>
                </c:pt>
                <c:pt idx="312">
                  <c:v>2306.989</c:v>
                </c:pt>
                <c:pt idx="313">
                  <c:v>2306.7058000000002</c:v>
                </c:pt>
                <c:pt idx="314">
                  <c:v>2315.7305000000001</c:v>
                </c:pt>
                <c:pt idx="315">
                  <c:v>2309.0183000000002</c:v>
                </c:pt>
                <c:pt idx="316">
                  <c:v>2301.1958</c:v>
                </c:pt>
                <c:pt idx="317">
                  <c:v>2294.2779999999998</c:v>
                </c:pt>
                <c:pt idx="318">
                  <c:v>2286.2222000000002</c:v>
                </c:pt>
                <c:pt idx="319">
                  <c:v>2279.1280000000002</c:v>
                </c:pt>
                <c:pt idx="320">
                  <c:v>2276.7053000000001</c:v>
                </c:pt>
                <c:pt idx="321">
                  <c:v>2273.924</c:v>
                </c:pt>
                <c:pt idx="322">
                  <c:v>2272.4429</c:v>
                </c:pt>
                <c:pt idx="323">
                  <c:v>2274.3119999999999</c:v>
                </c:pt>
                <c:pt idx="324">
                  <c:v>2272.3166999999999</c:v>
                </c:pt>
                <c:pt idx="325">
                  <c:v>2268.9114</c:v>
                </c:pt>
                <c:pt idx="326">
                  <c:v>2266.8481000000002</c:v>
                </c:pt>
                <c:pt idx="327">
                  <c:v>2264.4888000000001</c:v>
                </c:pt>
                <c:pt idx="328">
                  <c:v>2287.1394</c:v>
                </c:pt>
                <c:pt idx="329">
                  <c:v>2303.2986000000001</c:v>
                </c:pt>
                <c:pt idx="330">
                  <c:v>2305.7114000000001</c:v>
                </c:pt>
                <c:pt idx="331">
                  <c:v>2306.7148000000002</c:v>
                </c:pt>
                <c:pt idx="332">
                  <c:v>2314.3874999999998</c:v>
                </c:pt>
                <c:pt idx="333">
                  <c:v>2315.2741999999998</c:v>
                </c:pt>
                <c:pt idx="334">
                  <c:v>2310.1992</c:v>
                </c:pt>
                <c:pt idx="335">
                  <c:v>2314.7224000000001</c:v>
                </c:pt>
                <c:pt idx="336">
                  <c:v>2314.1154999999999</c:v>
                </c:pt>
                <c:pt idx="337">
                  <c:v>2315.4504000000002</c:v>
                </c:pt>
                <c:pt idx="338">
                  <c:v>2308.1667000000002</c:v>
                </c:pt>
                <c:pt idx="339">
                  <c:v>2309.8325</c:v>
                </c:pt>
                <c:pt idx="340">
                  <c:v>2310.9425999999999</c:v>
                </c:pt>
                <c:pt idx="341">
                  <c:v>2306.9792000000002</c:v>
                </c:pt>
                <c:pt idx="342">
                  <c:v>2300.3723</c:v>
                </c:pt>
                <c:pt idx="343">
                  <c:v>2290.8049999999998</c:v>
                </c:pt>
                <c:pt idx="344">
                  <c:v>2285.9946</c:v>
                </c:pt>
                <c:pt idx="345">
                  <c:v>2274.2379999999998</c:v>
                </c:pt>
                <c:pt idx="346">
                  <c:v>2274.3406</c:v>
                </c:pt>
                <c:pt idx="347">
                  <c:v>2275.3535000000002</c:v>
                </c:pt>
                <c:pt idx="348">
                  <c:v>2281.4533999999999</c:v>
                </c:pt>
                <c:pt idx="349">
                  <c:v>2283.6190000000001</c:v>
                </c:pt>
                <c:pt idx="350">
                  <c:v>2295.3823000000002</c:v>
                </c:pt>
                <c:pt idx="351">
                  <c:v>2306.5255999999999</c:v>
                </c:pt>
                <c:pt idx="352">
                  <c:v>2311.9506999999999</c:v>
                </c:pt>
                <c:pt idx="353">
                  <c:v>2310.1801999999998</c:v>
                </c:pt>
                <c:pt idx="354">
                  <c:v>2312.2644</c:v>
                </c:pt>
                <c:pt idx="355">
                  <c:v>2318.3179</c:v>
                </c:pt>
                <c:pt idx="356">
                  <c:v>2319.4407000000001</c:v>
                </c:pt>
                <c:pt idx="357">
                  <c:v>2320.2002000000002</c:v>
                </c:pt>
                <c:pt idx="358">
                  <c:v>2313.683</c:v>
                </c:pt>
                <c:pt idx="359">
                  <c:v>2306.2779999999998</c:v>
                </c:pt>
                <c:pt idx="360">
                  <c:v>2303.6062000000002</c:v>
                </c:pt>
                <c:pt idx="361">
                  <c:v>2294.2048</c:v>
                </c:pt>
                <c:pt idx="362">
                  <c:v>2291.335</c:v>
                </c:pt>
                <c:pt idx="363">
                  <c:v>2283.7622000000001</c:v>
                </c:pt>
                <c:pt idx="364">
                  <c:v>2278.5131999999999</c:v>
                </c:pt>
                <c:pt idx="365">
                  <c:v>2272.8809000000001</c:v>
                </c:pt>
                <c:pt idx="366">
                  <c:v>2270.4630999999999</c:v>
                </c:pt>
                <c:pt idx="367">
                  <c:v>2263.0435000000002</c:v>
                </c:pt>
                <c:pt idx="368">
                  <c:v>2270.9097000000002</c:v>
                </c:pt>
                <c:pt idx="369">
                  <c:v>2285.0414999999998</c:v>
                </c:pt>
                <c:pt idx="370">
                  <c:v>2301.3271</c:v>
                </c:pt>
                <c:pt idx="371">
                  <c:v>2304.4929999999999</c:v>
                </c:pt>
                <c:pt idx="372">
                  <c:v>2295.0111999999999</c:v>
                </c:pt>
                <c:pt idx="373">
                  <c:v>2294.9486999999999</c:v>
                </c:pt>
                <c:pt idx="374">
                  <c:v>2295.8213000000001</c:v>
                </c:pt>
                <c:pt idx="375">
                  <c:v>2295.8906000000002</c:v>
                </c:pt>
                <c:pt idx="376">
                  <c:v>2297.5154000000002</c:v>
                </c:pt>
                <c:pt idx="377">
                  <c:v>2298.9683</c:v>
                </c:pt>
                <c:pt idx="378">
                  <c:v>2300.4364999999998</c:v>
                </c:pt>
                <c:pt idx="379">
                  <c:v>2302.4009999999998</c:v>
                </c:pt>
                <c:pt idx="380">
                  <c:v>2301.8818000000001</c:v>
                </c:pt>
                <c:pt idx="381">
                  <c:v>2299.3593999999998</c:v>
                </c:pt>
                <c:pt idx="382">
                  <c:v>2297.3789999999999</c:v>
                </c:pt>
                <c:pt idx="383">
                  <c:v>2296.0610000000001</c:v>
                </c:pt>
                <c:pt idx="384">
                  <c:v>2295.2109999999998</c:v>
                </c:pt>
                <c:pt idx="385">
                  <c:v>2295.0039999999999</c:v>
                </c:pt>
                <c:pt idx="386">
                  <c:v>2293.0880000000002</c:v>
                </c:pt>
                <c:pt idx="387">
                  <c:v>2291.6972999999998</c:v>
                </c:pt>
                <c:pt idx="388">
                  <c:v>2293.9749999999999</c:v>
                </c:pt>
                <c:pt idx="389">
                  <c:v>2295.1826000000001</c:v>
                </c:pt>
                <c:pt idx="390">
                  <c:v>2296.2820000000002</c:v>
                </c:pt>
                <c:pt idx="391">
                  <c:v>2297.2109999999998</c:v>
                </c:pt>
                <c:pt idx="392">
                  <c:v>2297.5030000000002</c:v>
                </c:pt>
                <c:pt idx="393">
                  <c:v>2297.56</c:v>
                </c:pt>
                <c:pt idx="394">
                  <c:v>2298.2246</c:v>
                </c:pt>
                <c:pt idx="395">
                  <c:v>2297.9663</c:v>
                </c:pt>
                <c:pt idx="396">
                  <c:v>2297.5322000000001</c:v>
                </c:pt>
                <c:pt idx="397">
                  <c:v>2297.5473999999999</c:v>
                </c:pt>
                <c:pt idx="398">
                  <c:v>2293.2289999999998</c:v>
                </c:pt>
                <c:pt idx="399">
                  <c:v>2290.6215999999999</c:v>
                </c:pt>
                <c:pt idx="400">
                  <c:v>2290.1017999999999</c:v>
                </c:pt>
                <c:pt idx="401">
                  <c:v>2288.8231999999998</c:v>
                </c:pt>
                <c:pt idx="402">
                  <c:v>2288.433</c:v>
                </c:pt>
                <c:pt idx="403">
                  <c:v>2288.7035999999998</c:v>
                </c:pt>
                <c:pt idx="404">
                  <c:v>2290.8407999999999</c:v>
                </c:pt>
                <c:pt idx="405">
                  <c:v>2293.7755999999999</c:v>
                </c:pt>
                <c:pt idx="406">
                  <c:v>2298.8018000000002</c:v>
                </c:pt>
                <c:pt idx="407">
                  <c:v>2303.1309999999999</c:v>
                </c:pt>
                <c:pt idx="408">
                  <c:v>2307.1406000000002</c:v>
                </c:pt>
                <c:pt idx="409">
                  <c:v>2309.2860000000001</c:v>
                </c:pt>
                <c:pt idx="410">
                  <c:v>2314.7982999999999</c:v>
                </c:pt>
                <c:pt idx="411">
                  <c:v>2317.8130000000001</c:v>
                </c:pt>
                <c:pt idx="412">
                  <c:v>2319.1484</c:v>
                </c:pt>
                <c:pt idx="413">
                  <c:v>2320.1992</c:v>
                </c:pt>
                <c:pt idx="414">
                  <c:v>2318.0001999999999</c:v>
                </c:pt>
                <c:pt idx="415">
                  <c:v>2315.6260000000002</c:v>
                </c:pt>
                <c:pt idx="416">
                  <c:v>2313.5160000000001</c:v>
                </c:pt>
                <c:pt idx="417">
                  <c:v>2311.4225999999999</c:v>
                </c:pt>
                <c:pt idx="418">
                  <c:v>2308.732</c:v>
                </c:pt>
                <c:pt idx="419">
                  <c:v>2306.9585000000002</c:v>
                </c:pt>
                <c:pt idx="420">
                  <c:v>2303.819</c:v>
                </c:pt>
                <c:pt idx="421">
                  <c:v>2300.3452000000002</c:v>
                </c:pt>
                <c:pt idx="422">
                  <c:v>2297.9834000000001</c:v>
                </c:pt>
                <c:pt idx="423">
                  <c:v>2297.3881999999999</c:v>
                </c:pt>
                <c:pt idx="424">
                  <c:v>2297.0823</c:v>
                </c:pt>
                <c:pt idx="425">
                  <c:v>2297.8975</c:v>
                </c:pt>
                <c:pt idx="426">
                  <c:v>2298.9960000000001</c:v>
                </c:pt>
                <c:pt idx="427">
                  <c:v>2299.1469999999999</c:v>
                </c:pt>
                <c:pt idx="428">
                  <c:v>2300.2631999999999</c:v>
                </c:pt>
                <c:pt idx="429">
                  <c:v>2300.9504000000002</c:v>
                </c:pt>
                <c:pt idx="430">
                  <c:v>2300.8496</c:v>
                </c:pt>
                <c:pt idx="431">
                  <c:v>2302.2348999999999</c:v>
                </c:pt>
                <c:pt idx="432">
                  <c:v>2304.145</c:v>
                </c:pt>
                <c:pt idx="433">
                  <c:v>2303.6869999999999</c:v>
                </c:pt>
                <c:pt idx="434">
                  <c:v>2302.9258</c:v>
                </c:pt>
                <c:pt idx="435">
                  <c:v>2303.9185000000002</c:v>
                </c:pt>
                <c:pt idx="436">
                  <c:v>2304.5261</c:v>
                </c:pt>
                <c:pt idx="437">
                  <c:v>2305.6019999999999</c:v>
                </c:pt>
                <c:pt idx="438">
                  <c:v>2305.4994999999999</c:v>
                </c:pt>
                <c:pt idx="439">
                  <c:v>2303.5990000000002</c:v>
                </c:pt>
                <c:pt idx="440">
                  <c:v>2301.7644</c:v>
                </c:pt>
                <c:pt idx="441">
                  <c:v>2299.7961</c:v>
                </c:pt>
                <c:pt idx="442">
                  <c:v>2298.5268999999998</c:v>
                </c:pt>
                <c:pt idx="443">
                  <c:v>2298.9985000000001</c:v>
                </c:pt>
                <c:pt idx="444">
                  <c:v>2300.5913</c:v>
                </c:pt>
                <c:pt idx="445">
                  <c:v>2303.2811999999999</c:v>
                </c:pt>
                <c:pt idx="446">
                  <c:v>2306.61</c:v>
                </c:pt>
                <c:pt idx="447">
                  <c:v>2307.5176000000001</c:v>
                </c:pt>
                <c:pt idx="448">
                  <c:v>2309.1985</c:v>
                </c:pt>
                <c:pt idx="449">
                  <c:v>2311.5736999999999</c:v>
                </c:pt>
                <c:pt idx="450">
                  <c:v>2313.8472000000002</c:v>
                </c:pt>
                <c:pt idx="451">
                  <c:v>2315.9706999999999</c:v>
                </c:pt>
                <c:pt idx="452">
                  <c:v>2319.6480000000001</c:v>
                </c:pt>
                <c:pt idx="453">
                  <c:v>2321.3027000000002</c:v>
                </c:pt>
                <c:pt idx="454">
                  <c:v>2322.8031999999998</c:v>
                </c:pt>
                <c:pt idx="455">
                  <c:v>2322.9814000000001</c:v>
                </c:pt>
                <c:pt idx="456">
                  <c:v>2323.0884000000001</c:v>
                </c:pt>
                <c:pt idx="457">
                  <c:v>2319.6792</c:v>
                </c:pt>
                <c:pt idx="458">
                  <c:v>2314.9387000000002</c:v>
                </c:pt>
                <c:pt idx="459">
                  <c:v>2312.33</c:v>
                </c:pt>
                <c:pt idx="460">
                  <c:v>2309.1799999999998</c:v>
                </c:pt>
                <c:pt idx="461">
                  <c:v>2306.5713000000001</c:v>
                </c:pt>
                <c:pt idx="462">
                  <c:v>2304.6889999999999</c:v>
                </c:pt>
                <c:pt idx="463">
                  <c:v>2304.75</c:v>
                </c:pt>
                <c:pt idx="464">
                  <c:v>2303.4555999999998</c:v>
                </c:pt>
                <c:pt idx="465">
                  <c:v>2303.7046</c:v>
                </c:pt>
                <c:pt idx="466">
                  <c:v>2303.6419999999998</c:v>
                </c:pt>
                <c:pt idx="467">
                  <c:v>2303.7914999999998</c:v>
                </c:pt>
                <c:pt idx="468">
                  <c:v>2303.7399999999998</c:v>
                </c:pt>
                <c:pt idx="469">
                  <c:v>2302.6754999999998</c:v>
                </c:pt>
                <c:pt idx="470">
                  <c:v>2300.6152000000002</c:v>
                </c:pt>
                <c:pt idx="471">
                  <c:v>2299.1284000000001</c:v>
                </c:pt>
                <c:pt idx="472">
                  <c:v>2294.1604000000002</c:v>
                </c:pt>
                <c:pt idx="473">
                  <c:v>2290.4899999999998</c:v>
                </c:pt>
                <c:pt idx="474">
                  <c:v>2287.6689999999999</c:v>
                </c:pt>
                <c:pt idx="475">
                  <c:v>2285.1161999999999</c:v>
                </c:pt>
                <c:pt idx="476">
                  <c:v>2284.268</c:v>
                </c:pt>
                <c:pt idx="477">
                  <c:v>2282.1518999999998</c:v>
                </c:pt>
                <c:pt idx="478">
                  <c:v>2278.9668000000001</c:v>
                </c:pt>
                <c:pt idx="479">
                  <c:v>2277.5254</c:v>
                </c:pt>
                <c:pt idx="480">
                  <c:v>2277.1986999999999</c:v>
                </c:pt>
                <c:pt idx="481">
                  <c:v>2278.0315000000001</c:v>
                </c:pt>
                <c:pt idx="482">
                  <c:v>2278.4992999999999</c:v>
                </c:pt>
                <c:pt idx="483">
                  <c:v>2278.8633</c:v>
                </c:pt>
                <c:pt idx="484">
                  <c:v>2281.0913</c:v>
                </c:pt>
                <c:pt idx="485">
                  <c:v>2283.2017000000001</c:v>
                </c:pt>
                <c:pt idx="486">
                  <c:v>2285.4404</c:v>
                </c:pt>
                <c:pt idx="487">
                  <c:v>2287.3818000000001</c:v>
                </c:pt>
                <c:pt idx="488">
                  <c:v>2287.9677999999999</c:v>
                </c:pt>
                <c:pt idx="489">
                  <c:v>2292.0590000000002</c:v>
                </c:pt>
                <c:pt idx="490">
                  <c:v>2292.6615999999999</c:v>
                </c:pt>
                <c:pt idx="491">
                  <c:v>2293.2905000000001</c:v>
                </c:pt>
                <c:pt idx="492">
                  <c:v>2294.9746</c:v>
                </c:pt>
                <c:pt idx="493">
                  <c:v>2294.0111999999999</c:v>
                </c:pt>
                <c:pt idx="494">
                  <c:v>2292.0187999999998</c:v>
                </c:pt>
                <c:pt idx="495">
                  <c:v>2290.3739999999998</c:v>
                </c:pt>
                <c:pt idx="496">
                  <c:v>2288.1718999999998</c:v>
                </c:pt>
                <c:pt idx="497">
                  <c:v>2287.1143000000002</c:v>
                </c:pt>
                <c:pt idx="498">
                  <c:v>2285.9675000000002</c:v>
                </c:pt>
                <c:pt idx="499">
                  <c:v>2285.0762</c:v>
                </c:pt>
                <c:pt idx="500">
                  <c:v>2284.9643999999998</c:v>
                </c:pt>
                <c:pt idx="501">
                  <c:v>2284.2258000000002</c:v>
                </c:pt>
                <c:pt idx="502">
                  <c:v>2284.8047000000001</c:v>
                </c:pt>
                <c:pt idx="503">
                  <c:v>2284.1147000000001</c:v>
                </c:pt>
                <c:pt idx="504">
                  <c:v>2284.5819999999999</c:v>
                </c:pt>
                <c:pt idx="505">
                  <c:v>2286.0111999999999</c:v>
                </c:pt>
                <c:pt idx="506">
                  <c:v>2287.6264999999999</c:v>
                </c:pt>
                <c:pt idx="507">
                  <c:v>2290.1010000000001</c:v>
                </c:pt>
                <c:pt idx="508">
                  <c:v>2290.2622000000001</c:v>
                </c:pt>
                <c:pt idx="509">
                  <c:v>2288.5405000000001</c:v>
                </c:pt>
                <c:pt idx="510">
                  <c:v>2287.6381999999999</c:v>
                </c:pt>
                <c:pt idx="511">
                  <c:v>2287.2930000000001</c:v>
                </c:pt>
                <c:pt idx="512">
                  <c:v>2285.252</c:v>
                </c:pt>
                <c:pt idx="513">
                  <c:v>2281.3310000000001</c:v>
                </c:pt>
                <c:pt idx="514">
                  <c:v>2278.9153000000001</c:v>
                </c:pt>
                <c:pt idx="515">
                  <c:v>2276.33</c:v>
                </c:pt>
                <c:pt idx="516">
                  <c:v>2274.6943000000001</c:v>
                </c:pt>
                <c:pt idx="517">
                  <c:v>2271.0023999999999</c:v>
                </c:pt>
                <c:pt idx="518">
                  <c:v>2269.3202999999999</c:v>
                </c:pt>
                <c:pt idx="519">
                  <c:v>2269.7979</c:v>
                </c:pt>
                <c:pt idx="520">
                  <c:v>2271.7163</c:v>
                </c:pt>
                <c:pt idx="521">
                  <c:v>2273.5551999999998</c:v>
                </c:pt>
                <c:pt idx="522">
                  <c:v>2276.4104000000002</c:v>
                </c:pt>
                <c:pt idx="523">
                  <c:v>2278.8130000000001</c:v>
                </c:pt>
                <c:pt idx="524">
                  <c:v>2283.4395</c:v>
                </c:pt>
                <c:pt idx="525">
                  <c:v>2288.0844999999999</c:v>
                </c:pt>
                <c:pt idx="526">
                  <c:v>2290.7323999999999</c:v>
                </c:pt>
                <c:pt idx="527">
                  <c:v>2293.0713000000001</c:v>
                </c:pt>
                <c:pt idx="528">
                  <c:v>2295.7175000000002</c:v>
                </c:pt>
                <c:pt idx="529">
                  <c:v>2296.3310000000001</c:v>
                </c:pt>
                <c:pt idx="530">
                  <c:v>2295.6648</c:v>
                </c:pt>
                <c:pt idx="531">
                  <c:v>2295.3332999999998</c:v>
                </c:pt>
                <c:pt idx="532">
                  <c:v>2292.6763000000001</c:v>
                </c:pt>
                <c:pt idx="533">
                  <c:v>2289.232</c:v>
                </c:pt>
                <c:pt idx="534">
                  <c:v>2283.5097999999998</c:v>
                </c:pt>
                <c:pt idx="535">
                  <c:v>2279.8672000000001</c:v>
                </c:pt>
                <c:pt idx="536">
                  <c:v>2278.2002000000002</c:v>
                </c:pt>
                <c:pt idx="537">
                  <c:v>2278.6759999999999</c:v>
                </c:pt>
                <c:pt idx="538">
                  <c:v>2279.1030000000001</c:v>
                </c:pt>
                <c:pt idx="539">
                  <c:v>2278.2665999999999</c:v>
                </c:pt>
                <c:pt idx="540">
                  <c:v>2279.1098999999999</c:v>
                </c:pt>
                <c:pt idx="541">
                  <c:v>2280.3850000000002</c:v>
                </c:pt>
                <c:pt idx="542">
                  <c:v>2282.3069999999998</c:v>
                </c:pt>
                <c:pt idx="543">
                  <c:v>2284.9160000000002</c:v>
                </c:pt>
                <c:pt idx="544">
                  <c:v>2287.6060000000002</c:v>
                </c:pt>
                <c:pt idx="545">
                  <c:v>2289.4153000000001</c:v>
                </c:pt>
                <c:pt idx="546">
                  <c:v>2290.2822000000001</c:v>
                </c:pt>
                <c:pt idx="547">
                  <c:v>2289.92</c:v>
                </c:pt>
                <c:pt idx="548">
                  <c:v>2290.1372000000001</c:v>
                </c:pt>
                <c:pt idx="549">
                  <c:v>2289.5239999999999</c:v>
                </c:pt>
                <c:pt idx="550">
                  <c:v>2287.8755000000001</c:v>
                </c:pt>
                <c:pt idx="551">
                  <c:v>2285.9443000000001</c:v>
                </c:pt>
                <c:pt idx="552">
                  <c:v>2284.1323000000002</c:v>
                </c:pt>
                <c:pt idx="553">
                  <c:v>2282.9385000000002</c:v>
                </c:pt>
                <c:pt idx="554">
                  <c:v>2282.5913</c:v>
                </c:pt>
                <c:pt idx="555">
                  <c:v>2281.9692</c:v>
                </c:pt>
                <c:pt idx="556">
                  <c:v>2281.7417</c:v>
                </c:pt>
                <c:pt idx="557">
                  <c:v>2282.6033000000002</c:v>
                </c:pt>
                <c:pt idx="558">
                  <c:v>2283.5417000000002</c:v>
                </c:pt>
                <c:pt idx="559">
                  <c:v>2286.0989</c:v>
                </c:pt>
                <c:pt idx="560">
                  <c:v>2288.0063</c:v>
                </c:pt>
                <c:pt idx="561">
                  <c:v>2291.4265</c:v>
                </c:pt>
                <c:pt idx="562">
                  <c:v>2294.3252000000002</c:v>
                </c:pt>
                <c:pt idx="563">
                  <c:v>2296.4746</c:v>
                </c:pt>
                <c:pt idx="564">
                  <c:v>2297.4789999999998</c:v>
                </c:pt>
                <c:pt idx="565">
                  <c:v>2297.2260000000001</c:v>
                </c:pt>
                <c:pt idx="566">
                  <c:v>2296.7687999999998</c:v>
                </c:pt>
                <c:pt idx="567">
                  <c:v>2298.1145000000001</c:v>
                </c:pt>
                <c:pt idx="568">
                  <c:v>2296.2627000000002</c:v>
                </c:pt>
                <c:pt idx="569">
                  <c:v>2293.1313</c:v>
                </c:pt>
                <c:pt idx="570">
                  <c:v>2288.8726000000001</c:v>
                </c:pt>
                <c:pt idx="571">
                  <c:v>2285.8564000000001</c:v>
                </c:pt>
                <c:pt idx="572">
                  <c:v>2284.3573999999999</c:v>
                </c:pt>
                <c:pt idx="573">
                  <c:v>2283.4097000000002</c:v>
                </c:pt>
                <c:pt idx="574">
                  <c:v>2283.0331999999999</c:v>
                </c:pt>
                <c:pt idx="575">
                  <c:v>2282.7523999999999</c:v>
                </c:pt>
                <c:pt idx="576">
                  <c:v>2282.9146000000001</c:v>
                </c:pt>
                <c:pt idx="577">
                  <c:v>2284.0097999999998</c:v>
                </c:pt>
                <c:pt idx="578">
                  <c:v>2284.7103999999999</c:v>
                </c:pt>
                <c:pt idx="579">
                  <c:v>2286.799</c:v>
                </c:pt>
                <c:pt idx="580">
                  <c:v>2289.6709999999998</c:v>
                </c:pt>
                <c:pt idx="581">
                  <c:v>2291.8618000000001</c:v>
                </c:pt>
                <c:pt idx="582">
                  <c:v>2292.8535000000002</c:v>
                </c:pt>
                <c:pt idx="583">
                  <c:v>2294.3247000000001</c:v>
                </c:pt>
                <c:pt idx="584">
                  <c:v>2295.7768999999998</c:v>
                </c:pt>
                <c:pt idx="585">
                  <c:v>2297.3119999999999</c:v>
                </c:pt>
                <c:pt idx="586">
                  <c:v>2297.1028000000001</c:v>
                </c:pt>
                <c:pt idx="587">
                  <c:v>2296.364</c:v>
                </c:pt>
                <c:pt idx="588">
                  <c:v>2294.5205000000001</c:v>
                </c:pt>
                <c:pt idx="589">
                  <c:v>2291.2719999999999</c:v>
                </c:pt>
                <c:pt idx="590">
                  <c:v>2288.8881999999999</c:v>
                </c:pt>
                <c:pt idx="591">
                  <c:v>2287.4805000000001</c:v>
                </c:pt>
                <c:pt idx="592">
                  <c:v>2287.9870000000001</c:v>
                </c:pt>
                <c:pt idx="593">
                  <c:v>2289.9976000000001</c:v>
                </c:pt>
                <c:pt idx="594">
                  <c:v>2290.6587</c:v>
                </c:pt>
                <c:pt idx="595">
                  <c:v>2291.0508</c:v>
                </c:pt>
                <c:pt idx="596">
                  <c:v>2291.6716000000001</c:v>
                </c:pt>
                <c:pt idx="597">
                  <c:v>2295.3247000000001</c:v>
                </c:pt>
                <c:pt idx="598">
                  <c:v>2296.4744000000001</c:v>
                </c:pt>
                <c:pt idx="599">
                  <c:v>2298.462</c:v>
                </c:pt>
                <c:pt idx="600">
                  <c:v>2299.4477999999999</c:v>
                </c:pt>
                <c:pt idx="601">
                  <c:v>2299.5625</c:v>
                </c:pt>
                <c:pt idx="602">
                  <c:v>2301.2310000000002</c:v>
                </c:pt>
                <c:pt idx="603">
                  <c:v>2301.5612999999998</c:v>
                </c:pt>
                <c:pt idx="604">
                  <c:v>2300.2597999999998</c:v>
                </c:pt>
                <c:pt idx="605">
                  <c:v>2298.2786000000001</c:v>
                </c:pt>
                <c:pt idx="606">
                  <c:v>2295.5497999999998</c:v>
                </c:pt>
                <c:pt idx="607">
                  <c:v>2291.5254</c:v>
                </c:pt>
                <c:pt idx="608">
                  <c:v>2288.5097999999998</c:v>
                </c:pt>
                <c:pt idx="609">
                  <c:v>2285.6986999999999</c:v>
                </c:pt>
                <c:pt idx="610">
                  <c:v>2282.4254999999998</c:v>
                </c:pt>
                <c:pt idx="611">
                  <c:v>2282.0518000000002</c:v>
                </c:pt>
                <c:pt idx="612">
                  <c:v>2282.9596999999999</c:v>
                </c:pt>
                <c:pt idx="613">
                  <c:v>2284.2669999999998</c:v>
                </c:pt>
                <c:pt idx="614">
                  <c:v>2285.3917999999999</c:v>
                </c:pt>
                <c:pt idx="615">
                  <c:v>2287.4326000000001</c:v>
                </c:pt>
                <c:pt idx="616">
                  <c:v>2288.0722999999998</c:v>
                </c:pt>
                <c:pt idx="617">
                  <c:v>2289.8757000000001</c:v>
                </c:pt>
                <c:pt idx="618">
                  <c:v>2290.9987999999998</c:v>
                </c:pt>
                <c:pt idx="619">
                  <c:v>2291.5376000000001</c:v>
                </c:pt>
                <c:pt idx="620">
                  <c:v>2292.0327000000002</c:v>
                </c:pt>
                <c:pt idx="621">
                  <c:v>2292.2817</c:v>
                </c:pt>
                <c:pt idx="622">
                  <c:v>2292.7952</c:v>
                </c:pt>
                <c:pt idx="623">
                  <c:v>2292.8506000000002</c:v>
                </c:pt>
                <c:pt idx="624">
                  <c:v>2292.4953999999998</c:v>
                </c:pt>
                <c:pt idx="625">
                  <c:v>2291.6732999999999</c:v>
                </c:pt>
                <c:pt idx="626">
                  <c:v>2289.7890000000002</c:v>
                </c:pt>
                <c:pt idx="627">
                  <c:v>2287.8042</c:v>
                </c:pt>
                <c:pt idx="628">
                  <c:v>2287.0527000000002</c:v>
                </c:pt>
                <c:pt idx="629">
                  <c:v>2285.5675999999999</c:v>
                </c:pt>
                <c:pt idx="630">
                  <c:v>2284.4409999999998</c:v>
                </c:pt>
                <c:pt idx="631">
                  <c:v>2283.6667000000002</c:v>
                </c:pt>
                <c:pt idx="632">
                  <c:v>2282.9634000000001</c:v>
                </c:pt>
                <c:pt idx="633">
                  <c:v>2283.288</c:v>
                </c:pt>
                <c:pt idx="634">
                  <c:v>2284.2053000000001</c:v>
                </c:pt>
                <c:pt idx="635">
                  <c:v>2284.9683</c:v>
                </c:pt>
                <c:pt idx="636">
                  <c:v>2287.0037000000002</c:v>
                </c:pt>
                <c:pt idx="637">
                  <c:v>2288.7606999999998</c:v>
                </c:pt>
                <c:pt idx="638">
                  <c:v>2290.2908000000002</c:v>
                </c:pt>
                <c:pt idx="639">
                  <c:v>2290.8359999999998</c:v>
                </c:pt>
                <c:pt idx="640">
                  <c:v>2291.1925999999999</c:v>
                </c:pt>
                <c:pt idx="641">
                  <c:v>2291.5250999999998</c:v>
                </c:pt>
                <c:pt idx="642">
                  <c:v>2290.3009999999999</c:v>
                </c:pt>
                <c:pt idx="643">
                  <c:v>2287.6716000000001</c:v>
                </c:pt>
                <c:pt idx="644">
                  <c:v>2285.8719999999998</c:v>
                </c:pt>
                <c:pt idx="645">
                  <c:v>2285.5918000000001</c:v>
                </c:pt>
                <c:pt idx="646">
                  <c:v>2282.0688</c:v>
                </c:pt>
                <c:pt idx="647">
                  <c:v>2280.9888000000001</c:v>
                </c:pt>
                <c:pt idx="648">
                  <c:v>2279.7600000000002</c:v>
                </c:pt>
                <c:pt idx="649">
                  <c:v>2278.8406</c:v>
                </c:pt>
                <c:pt idx="650">
                  <c:v>2278.69</c:v>
                </c:pt>
                <c:pt idx="651">
                  <c:v>2278.0288</c:v>
                </c:pt>
                <c:pt idx="652">
                  <c:v>2278.9119000000001</c:v>
                </c:pt>
                <c:pt idx="653">
                  <c:v>2280.4731000000002</c:v>
                </c:pt>
                <c:pt idx="654">
                  <c:v>2281.317</c:v>
                </c:pt>
                <c:pt idx="655">
                  <c:v>2281.4575</c:v>
                </c:pt>
                <c:pt idx="656">
                  <c:v>2281.8202999999999</c:v>
                </c:pt>
                <c:pt idx="657">
                  <c:v>2280.3539999999998</c:v>
                </c:pt>
                <c:pt idx="658">
                  <c:v>2278.0268999999998</c:v>
                </c:pt>
                <c:pt idx="659">
                  <c:v>2276.2269999999999</c:v>
                </c:pt>
                <c:pt idx="660">
                  <c:v>2271.3645000000001</c:v>
                </c:pt>
                <c:pt idx="661">
                  <c:v>2266.98</c:v>
                </c:pt>
                <c:pt idx="662">
                  <c:v>2261.6864999999998</c:v>
                </c:pt>
                <c:pt idx="663">
                  <c:v>2255.9209999999998</c:v>
                </c:pt>
                <c:pt idx="664">
                  <c:v>2249.9758000000002</c:v>
                </c:pt>
                <c:pt idx="665">
                  <c:v>2244.2573000000002</c:v>
                </c:pt>
                <c:pt idx="666">
                  <c:v>2238.2766000000001</c:v>
                </c:pt>
                <c:pt idx="667">
                  <c:v>2232.4395</c:v>
                </c:pt>
                <c:pt idx="668">
                  <c:v>2227.1244999999999</c:v>
                </c:pt>
                <c:pt idx="669">
                  <c:v>2223.4175</c:v>
                </c:pt>
                <c:pt idx="670">
                  <c:v>2218.9969999999998</c:v>
                </c:pt>
                <c:pt idx="671">
                  <c:v>2217.6718999999998</c:v>
                </c:pt>
                <c:pt idx="672">
                  <c:v>2219.4409999999998</c:v>
                </c:pt>
                <c:pt idx="673">
                  <c:v>2219.6846</c:v>
                </c:pt>
                <c:pt idx="674">
                  <c:v>2221.1704</c:v>
                </c:pt>
                <c:pt idx="675">
                  <c:v>2223.6289999999999</c:v>
                </c:pt>
                <c:pt idx="676">
                  <c:v>2224.3820000000001</c:v>
                </c:pt>
                <c:pt idx="677">
                  <c:v>2225.9160000000002</c:v>
                </c:pt>
                <c:pt idx="678">
                  <c:v>2230.1594</c:v>
                </c:pt>
                <c:pt idx="679">
                  <c:v>2233.5686000000001</c:v>
                </c:pt>
                <c:pt idx="680">
                  <c:v>2239.3919999999998</c:v>
                </c:pt>
                <c:pt idx="681">
                  <c:v>2247.0698000000002</c:v>
                </c:pt>
                <c:pt idx="682">
                  <c:v>2257.2269999999999</c:v>
                </c:pt>
                <c:pt idx="683">
                  <c:v>2265.4286999999999</c:v>
                </c:pt>
                <c:pt idx="684">
                  <c:v>2275.8607999999999</c:v>
                </c:pt>
                <c:pt idx="685">
                  <c:v>2287.8108000000002</c:v>
                </c:pt>
                <c:pt idx="686">
                  <c:v>2301.4395</c:v>
                </c:pt>
                <c:pt idx="687">
                  <c:v>2314.6203999999998</c:v>
                </c:pt>
                <c:pt idx="688">
                  <c:v>2325.41</c:v>
                </c:pt>
                <c:pt idx="689">
                  <c:v>2335.6581999999999</c:v>
                </c:pt>
                <c:pt idx="690">
                  <c:v>2343.6552999999999</c:v>
                </c:pt>
                <c:pt idx="691">
                  <c:v>2349.6826000000001</c:v>
                </c:pt>
                <c:pt idx="692">
                  <c:v>2354.1318000000001</c:v>
                </c:pt>
                <c:pt idx="693">
                  <c:v>2357.9810000000002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377280"/>
        <c:axId val="75395456"/>
      </c:lineChart>
      <c:catAx>
        <c:axId val="75377280"/>
        <c:scaling>
          <c:orientation val="minMax"/>
        </c:scaling>
        <c:delete val="0"/>
        <c:axPos val="b"/>
        <c:majorTickMark val="out"/>
        <c:minorTickMark val="none"/>
        <c:tickLblPos val="nextTo"/>
        <c:crossAx val="75395456"/>
        <c:crosses val="autoZero"/>
        <c:auto val="1"/>
        <c:lblAlgn val="ctr"/>
        <c:lblOffset val="100"/>
        <c:noMultiLvlLbl val="0"/>
      </c:catAx>
      <c:valAx>
        <c:axId val="75395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3772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016ED-DC30-48F5-96F1-3CAE4C34F9D0}" type="datetimeFigureOut">
              <a:rPr kumimoji="1" lang="ja-JP" altLang="en-US" smtClean="0"/>
              <a:t>2015/2/10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4202"/>
            <a:ext cx="544576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49787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6678"/>
            <a:ext cx="2949787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FB29B-BF04-4C36-8301-7276BB1771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5439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FB29B-BF04-4C36-8301-7276BB17716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8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A147-B20E-4935-9980-932F7B20709C}" type="datetimeFigureOut">
              <a:rPr kumimoji="1" lang="ja-JP" altLang="en-US" smtClean="0"/>
              <a:t>2015/2/10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E8F3-3570-427A-B16A-DF5B4906EF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24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A147-B20E-4935-9980-932F7B20709C}" type="datetimeFigureOut">
              <a:rPr kumimoji="1" lang="ja-JP" altLang="en-US" smtClean="0"/>
              <a:t>2015/2/10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E8F3-3570-427A-B16A-DF5B4906EF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6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A147-B20E-4935-9980-932F7B20709C}" type="datetimeFigureOut">
              <a:rPr kumimoji="1" lang="ja-JP" altLang="en-US" smtClean="0"/>
              <a:t>2015/2/10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E8F3-3570-427A-B16A-DF5B4906EF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0326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D98F9-61C5-412D-B158-CEF27094FB2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7822-5187-47EB-9783-F5F82E1856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839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D98F9-61C5-412D-B158-CEF27094FB2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7822-5187-47EB-9783-F5F82E1856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898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D98F9-61C5-412D-B158-CEF27094FB2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7822-5187-47EB-9783-F5F82E1856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75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D98F9-61C5-412D-B158-CEF27094FB2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7822-5187-47EB-9783-F5F82E1856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310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D98F9-61C5-412D-B158-CEF27094FB2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7822-5187-47EB-9783-F5F82E1856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08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D98F9-61C5-412D-B158-CEF27094FB2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7822-5187-47EB-9783-F5F82E1856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3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D98F9-61C5-412D-B158-CEF27094FB2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7822-5187-47EB-9783-F5F82E1856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06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D98F9-61C5-412D-B158-CEF27094FB2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7822-5187-47EB-9783-F5F82E1856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00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A147-B20E-4935-9980-932F7B20709C}" type="datetimeFigureOut">
              <a:rPr kumimoji="1" lang="ja-JP" altLang="en-US" smtClean="0"/>
              <a:t>2015/2/10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E8F3-3570-427A-B16A-DF5B4906EF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7044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D98F9-61C5-412D-B158-CEF27094FB2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7822-5187-47EB-9783-F5F82E1856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748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D98F9-61C5-412D-B158-CEF27094FB2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7822-5187-47EB-9783-F5F82E1856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81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D98F9-61C5-412D-B158-CEF27094FB2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7822-5187-47EB-9783-F5F82E1856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289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A147-B20E-4935-9980-932F7B20709C}" type="datetimeFigureOut">
              <a:rPr kumimoji="1" lang="ja-JP" altLang="en-US" smtClean="0"/>
              <a:t>2015/2/10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E8F3-3570-427A-B16A-DF5B4906EF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2314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A147-B20E-4935-9980-932F7B20709C}" type="datetimeFigureOut">
              <a:rPr kumimoji="1" lang="ja-JP" altLang="en-US" smtClean="0"/>
              <a:t>2015/2/10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E8F3-3570-427A-B16A-DF5B4906EF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363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A147-B20E-4935-9980-932F7B20709C}" type="datetimeFigureOut">
              <a:rPr kumimoji="1" lang="ja-JP" altLang="en-US" smtClean="0"/>
              <a:t>2015/2/10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E8F3-3570-427A-B16A-DF5B4906EF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06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A147-B20E-4935-9980-932F7B20709C}" type="datetimeFigureOut">
              <a:rPr kumimoji="1" lang="ja-JP" altLang="en-US" smtClean="0"/>
              <a:t>2015/2/10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E8F3-3570-427A-B16A-DF5B4906EF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92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A147-B20E-4935-9980-932F7B20709C}" type="datetimeFigureOut">
              <a:rPr kumimoji="1" lang="ja-JP" altLang="en-US" smtClean="0"/>
              <a:t>2015/2/10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E8F3-3570-427A-B16A-DF5B4906EF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85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A147-B20E-4935-9980-932F7B20709C}" type="datetimeFigureOut">
              <a:rPr kumimoji="1" lang="ja-JP" altLang="en-US" smtClean="0"/>
              <a:t>2015/2/10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E8F3-3570-427A-B16A-DF5B4906EF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464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A147-B20E-4935-9980-932F7B20709C}" type="datetimeFigureOut">
              <a:rPr kumimoji="1" lang="ja-JP" altLang="en-US" smtClean="0"/>
              <a:t>2015/2/10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E8F3-3570-427A-B16A-DF5B4906EF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6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7A147-B20E-4935-9980-932F7B20709C}" type="datetimeFigureOut">
              <a:rPr kumimoji="1" lang="ja-JP" altLang="en-US" smtClean="0"/>
              <a:t>2015/2/10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BE8F3-3570-427A-B16A-DF5B4906EF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1611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D98F9-61C5-412D-B158-CEF27094FB2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F7822-5187-47EB-9783-F5F82E1856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1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15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m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動的時間伸縮法とメタ認知による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フラフープ動作習得過程の分析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5542384"/>
            <a:ext cx="6400800" cy="622920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山岸</a:t>
            </a:r>
            <a:r>
              <a:rPr lang="ja-JP" altLang="en-US" dirty="0">
                <a:solidFill>
                  <a:schemeClr val="tx1"/>
                </a:solidFill>
              </a:rPr>
              <a:t>弥々</a:t>
            </a:r>
            <a:r>
              <a:rPr kumimoji="1" lang="ja-JP" altLang="en-US" dirty="0" smtClean="0">
                <a:solidFill>
                  <a:schemeClr val="tx1"/>
                </a:solidFill>
              </a:rPr>
              <a:t>　加藤礼菜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3203848" y="2636912"/>
            <a:ext cx="2880320" cy="2443991"/>
            <a:chOff x="2627784" y="2564904"/>
            <a:chExt cx="3024336" cy="2506830"/>
          </a:xfrm>
        </p:grpSpPr>
        <p:pic>
          <p:nvPicPr>
            <p:cNvPr id="2050" name="Picture 2" descr="フラフープ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2564904"/>
              <a:ext cx="2448272" cy="2448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フラフープ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2596523"/>
              <a:ext cx="2448272" cy="2448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フラフープ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2623461"/>
              <a:ext cx="2448272" cy="2448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136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5445224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非類似度の値が小さい骨格動作を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協調動作とする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1453508" y="576441"/>
            <a:ext cx="4550895" cy="1888947"/>
            <a:chOff x="256879" y="2660570"/>
            <a:chExt cx="6031313" cy="3390958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79" y="2660570"/>
              <a:ext cx="6031313" cy="3390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正方形/長方形 4"/>
            <p:cNvSpPr/>
            <p:nvPr/>
          </p:nvSpPr>
          <p:spPr>
            <a:xfrm>
              <a:off x="1022853" y="3472130"/>
              <a:ext cx="4771100" cy="883920"/>
            </a:xfrm>
            <a:prstGeom prst="rect">
              <a:avLst/>
            </a:prstGeom>
            <a:solidFill>
              <a:srgbClr val="FF7C80"/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4000" dirty="0" smtClean="0">
                  <a:solidFill>
                    <a:schemeClr val="bg1"/>
                  </a:solidFill>
                </a:rPr>
                <a:t>時系列データ</a:t>
              </a:r>
              <a:endParaRPr kumimoji="1" lang="ja-JP" alt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下矢印 8"/>
          <p:cNvSpPr/>
          <p:nvPr/>
        </p:nvSpPr>
        <p:spPr>
          <a:xfrm>
            <a:off x="3728956" y="2780928"/>
            <a:ext cx="1491116" cy="2199951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>
              <a:solidFill>
                <a:schemeClr val="tx1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935850" y="3212976"/>
            <a:ext cx="7056784" cy="9144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chemeClr val="tx1"/>
                </a:solidFill>
              </a:rPr>
              <a:t>各骨格動作の非類似度を比較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76531"/>
            <a:ext cx="2648808" cy="264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5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323528" y="414242"/>
            <a:ext cx="396044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</a:rPr>
              <a:t>１．ノイズの除去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788024" y="414242"/>
            <a:ext cx="396044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２．座標合わせ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5148064" y="4437773"/>
            <a:ext cx="3600400" cy="1994688"/>
            <a:chOff x="5073919" y="4602664"/>
            <a:chExt cx="3600400" cy="1994688"/>
          </a:xfrm>
        </p:grpSpPr>
        <p:grpSp>
          <p:nvGrpSpPr>
            <p:cNvPr id="44" name="グループ化 43"/>
            <p:cNvGrpSpPr/>
            <p:nvPr/>
          </p:nvGrpSpPr>
          <p:grpSpPr>
            <a:xfrm>
              <a:off x="5073919" y="4602664"/>
              <a:ext cx="3600400" cy="1994688"/>
              <a:chOff x="467544" y="4672844"/>
              <a:chExt cx="3600400" cy="1994688"/>
            </a:xfrm>
          </p:grpSpPr>
          <p:pic>
            <p:nvPicPr>
              <p:cNvPr id="40" name="図 3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544" y="4672844"/>
                <a:ext cx="3600400" cy="1994688"/>
              </a:xfrm>
              <a:prstGeom prst="rect">
                <a:avLst/>
              </a:prstGeom>
            </p:spPr>
          </p:pic>
          <p:cxnSp>
            <p:nvCxnSpPr>
              <p:cNvPr id="42" name="直線矢印コネクタ 41"/>
              <p:cNvCxnSpPr/>
              <p:nvPr/>
            </p:nvCxnSpPr>
            <p:spPr>
              <a:xfrm flipH="1">
                <a:off x="827584" y="5229200"/>
                <a:ext cx="252028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正方形/長方形 42"/>
            <p:cNvSpPr/>
            <p:nvPr/>
          </p:nvSpPr>
          <p:spPr>
            <a:xfrm>
              <a:off x="5724128" y="4727370"/>
              <a:ext cx="2808312" cy="247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 smtClean="0">
                  <a:solidFill>
                    <a:schemeClr val="tx1"/>
                  </a:solidFill>
                </a:rPr>
                <a:t>（</a:t>
              </a:r>
              <a:r>
                <a:rPr kumimoji="1" lang="ja-JP" altLang="en-US" sz="2400" dirty="0" err="1" smtClean="0">
                  <a:solidFill>
                    <a:schemeClr val="tx1"/>
                  </a:solidFill>
                </a:rPr>
                <a:t>ｚ</a:t>
              </a:r>
              <a:r>
                <a:rPr lang="ja-JP" altLang="en-US" sz="2400" dirty="0" smtClean="0">
                  <a:solidFill>
                    <a:schemeClr val="tx1"/>
                  </a:solidFill>
                </a:rPr>
                <a:t>座標の正規化）</a:t>
              </a:r>
              <a:endParaRPr kumimoji="1" lang="ja-JP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5386615" y="1412776"/>
            <a:ext cx="2952328" cy="2232248"/>
            <a:chOff x="5397955" y="2085739"/>
            <a:chExt cx="2952328" cy="2232248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5419266" y="2085739"/>
              <a:ext cx="2831603" cy="2232248"/>
              <a:chOff x="5292079" y="1350346"/>
              <a:chExt cx="2831603" cy="2232248"/>
            </a:xfrm>
          </p:grpSpPr>
          <p:pic>
            <p:nvPicPr>
              <p:cNvPr id="24" name="図 2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92079" y="1350346"/>
                <a:ext cx="2831603" cy="2232248"/>
              </a:xfrm>
              <a:prstGeom prst="rect">
                <a:avLst/>
              </a:prstGeom>
            </p:spPr>
          </p:pic>
          <p:cxnSp>
            <p:nvCxnSpPr>
              <p:cNvPr id="26" name="直線コネクタ 25"/>
              <p:cNvCxnSpPr>
                <a:stCxn id="24" idx="1"/>
                <a:endCxn id="24" idx="3"/>
              </p:cNvCxnSpPr>
              <p:nvPr/>
            </p:nvCxnSpPr>
            <p:spPr>
              <a:xfrm>
                <a:off x="5292079" y="2466470"/>
                <a:ext cx="2831603" cy="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/>
              <p:cNvCxnSpPr>
                <a:stCxn id="24" idx="0"/>
                <a:endCxn id="24" idx="2"/>
              </p:cNvCxnSpPr>
              <p:nvPr/>
            </p:nvCxnSpPr>
            <p:spPr>
              <a:xfrm>
                <a:off x="6707881" y="1350346"/>
                <a:ext cx="0" cy="2232248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矢印コネクタ 45"/>
              <p:cNvCxnSpPr/>
              <p:nvPr/>
            </p:nvCxnSpPr>
            <p:spPr>
              <a:xfrm flipH="1" flipV="1">
                <a:off x="6300192" y="2312876"/>
                <a:ext cx="407689" cy="180020"/>
              </a:xfrm>
              <a:prstGeom prst="straightConnector1">
                <a:avLst/>
              </a:prstGeom>
              <a:ln w="38100">
                <a:solidFill>
                  <a:srgbClr val="FF006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正方形/長方形 49"/>
            <p:cNvSpPr/>
            <p:nvPr/>
          </p:nvSpPr>
          <p:spPr>
            <a:xfrm>
              <a:off x="5397955" y="2204864"/>
              <a:ext cx="2952328" cy="247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 smtClean="0">
                  <a:solidFill>
                    <a:srgbClr val="FFFF00"/>
                  </a:solidFill>
                </a:rPr>
                <a:t>（</a:t>
              </a:r>
              <a:r>
                <a:rPr lang="en-US" altLang="ja-JP" sz="2400" dirty="0" err="1" smtClean="0">
                  <a:solidFill>
                    <a:srgbClr val="FFFF00"/>
                  </a:solidFill>
                </a:rPr>
                <a:t>x,y</a:t>
              </a:r>
              <a:r>
                <a:rPr lang="ja-JP" altLang="en-US" sz="2400" dirty="0" smtClean="0">
                  <a:solidFill>
                    <a:srgbClr val="FFFF00"/>
                  </a:solidFill>
                </a:rPr>
                <a:t>座標の正規化）</a:t>
              </a:r>
              <a:endParaRPr kumimoji="1" lang="ja-JP" alt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1" name="正方形/長方形 20"/>
          <p:cNvSpPr/>
          <p:nvPr/>
        </p:nvSpPr>
        <p:spPr>
          <a:xfrm>
            <a:off x="353682" y="3838858"/>
            <a:ext cx="396044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</a:rPr>
              <a:t>３</a:t>
            </a:r>
            <a:r>
              <a:rPr lang="ja-JP" altLang="en-US" sz="2800" dirty="0" smtClean="0">
                <a:solidFill>
                  <a:schemeClr val="tx1"/>
                </a:solidFill>
              </a:rPr>
              <a:t>．</a:t>
            </a:r>
            <a:r>
              <a:rPr lang="en-US" altLang="ja-JP" sz="2800" dirty="0" smtClean="0">
                <a:solidFill>
                  <a:schemeClr val="tx1"/>
                </a:solidFill>
              </a:rPr>
              <a:t>Z-</a:t>
            </a:r>
            <a:r>
              <a:rPr lang="ja-JP" altLang="en-US" sz="2800" dirty="0" smtClean="0">
                <a:solidFill>
                  <a:schemeClr val="tx1"/>
                </a:solidFill>
              </a:rPr>
              <a:t>スコアへの変換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pic>
        <p:nvPicPr>
          <p:cNvPr id="5" name="図 4" descr="画面の領域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99" y="4653136"/>
            <a:ext cx="3600953" cy="1848108"/>
          </a:xfrm>
          <a:prstGeom prst="rect">
            <a:avLst/>
          </a:prstGeom>
        </p:spPr>
      </p:pic>
      <p:cxnSp>
        <p:nvCxnSpPr>
          <p:cNvPr id="19" name="直線コネクタ 18"/>
          <p:cNvCxnSpPr/>
          <p:nvPr/>
        </p:nvCxnSpPr>
        <p:spPr>
          <a:xfrm>
            <a:off x="821868" y="1582535"/>
            <a:ext cx="0" cy="1656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4067944" y="1582535"/>
            <a:ext cx="0" cy="1656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646644"/>
              </p:ext>
            </p:extLst>
          </p:nvPr>
        </p:nvGraphicFramePr>
        <p:xfrm>
          <a:off x="210344" y="1043322"/>
          <a:ext cx="4186808" cy="233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6486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協調動作の検出結果（第１試行）</a:t>
            </a:r>
            <a:endParaRPr kumimoji="1" lang="ja-JP" altLang="en-US" dirty="0"/>
          </a:p>
        </p:txBody>
      </p:sp>
      <p:pic>
        <p:nvPicPr>
          <p:cNvPr id="5" name="図 4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13" y="1268760"/>
            <a:ext cx="8441458" cy="34023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正方形/長方形 5"/>
          <p:cNvSpPr/>
          <p:nvPr/>
        </p:nvSpPr>
        <p:spPr>
          <a:xfrm>
            <a:off x="323528" y="5589240"/>
            <a:ext cx="8441458" cy="1152128"/>
          </a:xfrm>
          <a:prstGeom prst="rect">
            <a:avLst/>
          </a:prstGeom>
          <a:solidFill>
            <a:srgbClr val="CCFF99"/>
          </a:solidFill>
          <a:ln>
            <a:solidFill>
              <a:srgbClr val="CC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</a:rPr>
              <a:t>左手・右手の非類似度が高い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</a:rPr>
              <a:t>→ほかの骨格動作と協調していない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339752" y="1205716"/>
            <a:ext cx="648072" cy="352839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6012160" y="1205716"/>
            <a:ext cx="648072" cy="352839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グループ化 9"/>
          <p:cNvGrpSpPr/>
          <p:nvPr/>
        </p:nvGrpSpPr>
        <p:grpSpPr>
          <a:xfrm>
            <a:off x="1303764" y="4941168"/>
            <a:ext cx="6320448" cy="375209"/>
            <a:chOff x="1303764" y="4941168"/>
            <a:chExt cx="6320448" cy="375209"/>
          </a:xfrm>
        </p:grpSpPr>
        <p:sp>
          <p:nvSpPr>
            <p:cNvPr id="3" name="正方形/長方形 2"/>
            <p:cNvSpPr/>
            <p:nvPr/>
          </p:nvSpPr>
          <p:spPr>
            <a:xfrm>
              <a:off x="2829454" y="4941168"/>
              <a:ext cx="3384376" cy="360040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00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1303764" y="4947045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非協調</a:t>
              </a:r>
              <a:r>
                <a:rPr lang="ja-JP" altLang="en-US" dirty="0"/>
                <a:t>動作</a:t>
              </a:r>
              <a:endParaRPr kumimoji="1" lang="ja-JP" altLang="en-US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6516216" y="4947045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協調</a:t>
              </a:r>
              <a:r>
                <a:rPr lang="ja-JP" altLang="en-US" dirty="0"/>
                <a:t>動作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9707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協調動作の検出結果（最終試行）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62817" y="5661248"/>
            <a:ext cx="8774327" cy="1080120"/>
          </a:xfrm>
          <a:prstGeom prst="rect">
            <a:avLst/>
          </a:prstGeom>
          <a:solidFill>
            <a:srgbClr val="CCFF99"/>
          </a:solidFill>
          <a:ln>
            <a:solidFill>
              <a:srgbClr val="CC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</a:rPr>
              <a:t>両肩・首・胴の動作がほぼ全骨格と類似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→ ４骨格は協調している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45848" y="1340768"/>
            <a:ext cx="8780295" cy="3557634"/>
            <a:chOff x="162817" y="1542430"/>
            <a:chExt cx="8780295" cy="3557634"/>
          </a:xfrm>
        </p:grpSpPr>
        <p:pic>
          <p:nvPicPr>
            <p:cNvPr id="4" name="図 3" descr="画面の領域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817" y="1544216"/>
              <a:ext cx="8774328" cy="35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正方形/長方形 6"/>
            <p:cNvSpPr/>
            <p:nvPr/>
          </p:nvSpPr>
          <p:spPr>
            <a:xfrm>
              <a:off x="1763688" y="1544216"/>
              <a:ext cx="1224136" cy="3528392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7740352" y="1544216"/>
              <a:ext cx="1202760" cy="3528392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3995936" y="1542430"/>
              <a:ext cx="1080120" cy="3528392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5549172" y="1542430"/>
              <a:ext cx="1152128" cy="3528392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303764" y="5131711"/>
            <a:ext cx="6320448" cy="375209"/>
            <a:chOff x="1303764" y="4941168"/>
            <a:chExt cx="6320448" cy="375209"/>
          </a:xfrm>
        </p:grpSpPr>
        <p:sp>
          <p:nvSpPr>
            <p:cNvPr id="12" name="正方形/長方形 11"/>
            <p:cNvSpPr/>
            <p:nvPr/>
          </p:nvSpPr>
          <p:spPr>
            <a:xfrm>
              <a:off x="2829454" y="4941168"/>
              <a:ext cx="3384376" cy="360040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00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303764" y="4947045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非協調</a:t>
              </a:r>
              <a:r>
                <a:rPr lang="ja-JP" altLang="en-US" dirty="0"/>
                <a:t>動作</a:t>
              </a:r>
              <a:endParaRPr kumimoji="1" lang="ja-JP" altLang="en-US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6516216" y="4947045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協調</a:t>
              </a:r>
              <a:r>
                <a:rPr lang="ja-JP" altLang="en-US" dirty="0"/>
                <a:t>動作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5748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K</a:t>
            </a:r>
            <a:r>
              <a:rPr kumimoji="1" lang="en-US" altLang="ja-JP" dirty="0" smtClean="0"/>
              <a:t>inect </a:t>
            </a:r>
            <a:r>
              <a:rPr kumimoji="1" lang="ja-JP" altLang="en-US" dirty="0" smtClean="0"/>
              <a:t>を用いたフラフープ</a:t>
            </a:r>
            <a:r>
              <a:rPr lang="ja-JP" altLang="en-US" dirty="0" smtClean="0"/>
              <a:t>動作の分析の</a:t>
            </a:r>
            <a:r>
              <a:rPr kumimoji="1" lang="ja-JP" altLang="en-US" dirty="0" smtClean="0"/>
              <a:t>考察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  <a:ln>
            <a:solidFill>
              <a:schemeClr val="tx1"/>
            </a:solidFill>
            <a:prstDash val="dash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dirty="0" smtClean="0"/>
              <a:t>効果的に</a:t>
            </a:r>
            <a:r>
              <a:rPr kumimoji="1" lang="ja-JP" altLang="en-US" dirty="0" smtClean="0">
                <a:solidFill>
                  <a:srgbClr val="FF0000"/>
                </a:solidFill>
              </a:rPr>
              <a:t>ブレイクスルーの検出ができ</a:t>
            </a:r>
            <a:r>
              <a:rPr lang="ja-JP" altLang="en-US" dirty="0" smtClean="0">
                <a:solidFill>
                  <a:srgbClr val="FF0000"/>
                </a:solidFill>
              </a:rPr>
              <a:t>た</a:t>
            </a:r>
            <a:r>
              <a:rPr lang="ja-JP" altLang="en-US" dirty="0"/>
              <a:t>！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239" t="19872" r="37239" b="-19872"/>
          <a:stretch/>
        </p:blipFill>
        <p:spPr>
          <a:xfrm>
            <a:off x="-1712060" y="2562724"/>
            <a:ext cx="6070352" cy="4785461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5076056" y="2562724"/>
            <a:ext cx="3384376" cy="367458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rgbClr val="0000FF"/>
                </a:solidFill>
              </a:rPr>
              <a:t>協調動作</a:t>
            </a:r>
            <a:endParaRPr kumimoji="1" lang="en-US" altLang="ja-JP" sz="3200" dirty="0" smtClean="0">
              <a:solidFill>
                <a:srgbClr val="0000FF"/>
              </a:solidFill>
            </a:endParaRPr>
          </a:p>
          <a:p>
            <a:pPr algn="ctr"/>
            <a:r>
              <a:rPr lang="ja-JP" altLang="en-US" sz="3200" dirty="0" smtClean="0">
                <a:solidFill>
                  <a:srgbClr val="0000FF"/>
                </a:solidFill>
              </a:rPr>
              <a:t>胴</a:t>
            </a:r>
            <a:r>
              <a:rPr lang="ja-JP" altLang="en-US" sz="3200" dirty="0" smtClean="0">
                <a:solidFill>
                  <a:schemeClr val="tx1"/>
                </a:solidFill>
              </a:rPr>
              <a:t>・</a:t>
            </a:r>
            <a:r>
              <a:rPr lang="ja-JP" altLang="en-US" sz="3200" dirty="0" smtClean="0">
                <a:solidFill>
                  <a:srgbClr val="0000FF"/>
                </a:solidFill>
              </a:rPr>
              <a:t>両肩</a:t>
            </a:r>
            <a:r>
              <a:rPr lang="ja-JP" altLang="en-US" sz="3200" dirty="0" smtClean="0">
                <a:solidFill>
                  <a:schemeClr val="tx1"/>
                </a:solidFill>
              </a:rPr>
              <a:t>・</a:t>
            </a:r>
            <a:r>
              <a:rPr lang="ja-JP" altLang="en-US" sz="3200" dirty="0" smtClean="0">
                <a:solidFill>
                  <a:srgbClr val="0000FF"/>
                </a:solidFill>
              </a:rPr>
              <a:t>首</a:t>
            </a:r>
            <a:endParaRPr lang="en-US" altLang="ja-JP" sz="3200" dirty="0" smtClean="0">
              <a:solidFill>
                <a:srgbClr val="0000FF"/>
              </a:solidFill>
            </a:endParaRPr>
          </a:p>
          <a:p>
            <a:pPr algn="ctr"/>
            <a:r>
              <a:rPr lang="ja-JP" altLang="en-US" sz="3200" dirty="0">
                <a:solidFill>
                  <a:schemeClr val="tx1"/>
                </a:solidFill>
              </a:rPr>
              <a:t>↕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200" dirty="0" smtClean="0">
                <a:solidFill>
                  <a:srgbClr val="FFFF00"/>
                </a:solidFill>
              </a:rPr>
              <a:t>非協調動作</a:t>
            </a:r>
            <a:endParaRPr kumimoji="1" lang="en-US" altLang="ja-JP" sz="3200" dirty="0" smtClean="0">
              <a:solidFill>
                <a:srgbClr val="FFFF00"/>
              </a:solidFill>
            </a:endParaRPr>
          </a:p>
          <a:p>
            <a:pPr algn="ctr"/>
            <a:r>
              <a:rPr lang="ja-JP" altLang="en-US" sz="3200" dirty="0" smtClean="0">
                <a:solidFill>
                  <a:srgbClr val="FFFF00"/>
                </a:solidFill>
              </a:rPr>
              <a:t>手</a:t>
            </a:r>
            <a:r>
              <a:rPr lang="ja-JP" altLang="en-US" sz="3200" dirty="0" smtClean="0">
                <a:solidFill>
                  <a:schemeClr val="tx1"/>
                </a:solidFill>
              </a:rPr>
              <a:t>・</a:t>
            </a:r>
            <a:r>
              <a:rPr lang="ja-JP" altLang="en-US" sz="3200" dirty="0" smtClean="0">
                <a:solidFill>
                  <a:srgbClr val="FFFF00"/>
                </a:solidFill>
              </a:rPr>
              <a:t>足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2483768" y="3967970"/>
            <a:ext cx="432048" cy="43204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2195736" y="3311857"/>
            <a:ext cx="1008112" cy="43204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763688" y="4400018"/>
            <a:ext cx="432048" cy="43204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3419872" y="3751946"/>
            <a:ext cx="432048" cy="43204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2307979" y="5733256"/>
            <a:ext cx="432048" cy="43204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2771800" y="5733256"/>
            <a:ext cx="432048" cy="43204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660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140" y="1840835"/>
            <a:ext cx="1851635" cy="338836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Chest Hooping </a:t>
            </a:r>
            <a:r>
              <a:rPr kumimoji="1" lang="ja-JP" altLang="en-US" dirty="0" smtClean="0"/>
              <a:t>習得過程の分析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7" t="8046" r="39425" b="8505"/>
          <a:stretch/>
        </p:blipFill>
        <p:spPr>
          <a:xfrm>
            <a:off x="1030769" y="1803218"/>
            <a:ext cx="1020951" cy="3463597"/>
          </a:xfrm>
          <a:prstGeom prst="rect">
            <a:avLst/>
          </a:prstGeom>
        </p:spPr>
      </p:pic>
      <p:sp>
        <p:nvSpPr>
          <p:cNvPr id="8" name="右矢印 7"/>
          <p:cNvSpPr/>
          <p:nvPr/>
        </p:nvSpPr>
        <p:spPr>
          <a:xfrm>
            <a:off x="2298910" y="3967066"/>
            <a:ext cx="4608512" cy="39803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 rot="20081269">
            <a:off x="350173" y="4670519"/>
            <a:ext cx="1687827" cy="17002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059832" y="3481844"/>
            <a:ext cx="2736304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体の動きの変化</a:t>
            </a:r>
            <a:endParaRPr kumimoji="1" lang="ja-JP" altLang="en-US" sz="2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915816" y="4345940"/>
            <a:ext cx="3024336" cy="523220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/>
              <a:t>気づいたこと</a:t>
            </a:r>
            <a:r>
              <a:rPr kumimoji="1" lang="ja-JP" altLang="en-US" sz="2800" dirty="0" smtClean="0"/>
              <a:t>変化</a:t>
            </a:r>
            <a:endParaRPr kumimoji="1" lang="ja-JP" altLang="en-US" sz="2800" dirty="0"/>
          </a:p>
        </p:txBody>
      </p:sp>
      <p:sp>
        <p:nvSpPr>
          <p:cNvPr id="14" name="雲形吹き出し 13"/>
          <p:cNvSpPr/>
          <p:nvPr/>
        </p:nvSpPr>
        <p:spPr>
          <a:xfrm>
            <a:off x="2267744" y="4971555"/>
            <a:ext cx="4608511" cy="1697805"/>
          </a:xfrm>
          <a:prstGeom prst="cloudCallout">
            <a:avLst>
              <a:gd name="adj1" fmla="val -58091"/>
              <a:gd name="adj2" fmla="val -4363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腕を高く挙げたら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</a:rPr>
              <a:t>上手く</a:t>
            </a:r>
            <a:r>
              <a:rPr lang="ja-JP" altLang="en-US" sz="2800" dirty="0" smtClean="0">
                <a:solidFill>
                  <a:schemeClr val="tx1"/>
                </a:solidFill>
              </a:rPr>
              <a:t>いくかな？</a:t>
            </a:r>
            <a:endParaRPr kumimoji="1" lang="en-US" altLang="ja-JP" sz="2800" dirty="0" smtClean="0">
              <a:solidFill>
                <a:schemeClr val="tx1"/>
              </a:solidFill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324421"/>
            <a:ext cx="1960563" cy="196056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 rot="21167051">
            <a:off x="637957" y="2460261"/>
            <a:ext cx="656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NG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 rot="779471">
            <a:off x="8031707" y="2387658"/>
            <a:ext cx="103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Good!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0385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Chest Hooping</a:t>
            </a:r>
            <a:r>
              <a:rPr lang="ja-JP" altLang="en-US" dirty="0"/>
              <a:t>習得</a:t>
            </a:r>
            <a:r>
              <a:rPr kumimoji="1" lang="ja-JP" altLang="en-US" dirty="0" smtClean="0"/>
              <a:t>実験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60032" y="1729408"/>
            <a:ext cx="3024336" cy="1987624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uFill>
                  <a:solidFill>
                    <a:srgbClr val="FF6600"/>
                  </a:solidFill>
                </a:uFill>
              </a:rPr>
              <a:t>被験者</a:t>
            </a:r>
            <a:r>
              <a:rPr lang="en-US" altLang="ja-JP" dirty="0" smtClean="0">
                <a:uFill>
                  <a:solidFill>
                    <a:srgbClr val="FF6600"/>
                  </a:solidFill>
                </a:uFill>
              </a:rPr>
              <a:t>2</a:t>
            </a:r>
            <a:r>
              <a:rPr lang="ja-JP" altLang="en-US" dirty="0" smtClean="0">
                <a:uFill>
                  <a:solidFill>
                    <a:srgbClr val="FF6600"/>
                  </a:solidFill>
                </a:uFill>
              </a:rPr>
              <a:t>名</a:t>
            </a:r>
            <a:endParaRPr lang="en-US" altLang="ja-JP" dirty="0">
              <a:uFill>
                <a:solidFill>
                  <a:srgbClr val="FF6600"/>
                </a:solidFill>
              </a:uFill>
            </a:endParaRPr>
          </a:p>
          <a:p>
            <a:r>
              <a:rPr lang="en-US" altLang="ja-JP" dirty="0" smtClean="0">
                <a:uFill>
                  <a:solidFill>
                    <a:srgbClr val="FF6600"/>
                  </a:solidFill>
                </a:uFill>
              </a:rPr>
              <a:t>1</a:t>
            </a:r>
            <a:r>
              <a:rPr lang="ja-JP" altLang="en-US" dirty="0" smtClean="0">
                <a:uFill>
                  <a:solidFill>
                    <a:srgbClr val="FF6600"/>
                  </a:solidFill>
                </a:uFill>
              </a:rPr>
              <a:t>日</a:t>
            </a:r>
            <a:r>
              <a:rPr lang="en-US" altLang="ja-JP" dirty="0" smtClean="0">
                <a:uFill>
                  <a:solidFill>
                    <a:srgbClr val="FF6600"/>
                  </a:solidFill>
                </a:uFill>
              </a:rPr>
              <a:t>20</a:t>
            </a:r>
            <a:r>
              <a:rPr lang="ja-JP" altLang="en-US" dirty="0" smtClean="0">
                <a:uFill>
                  <a:solidFill>
                    <a:srgbClr val="FF6600"/>
                  </a:solidFill>
                </a:uFill>
              </a:rPr>
              <a:t>分</a:t>
            </a:r>
            <a:endParaRPr lang="en-US" altLang="ja-JP" dirty="0">
              <a:uFill>
                <a:solidFill>
                  <a:srgbClr val="FF6600"/>
                </a:solidFill>
              </a:uFill>
            </a:endParaRPr>
          </a:p>
          <a:p>
            <a:r>
              <a:rPr lang="ja-JP" altLang="en-US" dirty="0" smtClean="0">
                <a:uFill>
                  <a:solidFill>
                    <a:srgbClr val="FF6600"/>
                  </a:solidFill>
                </a:uFill>
              </a:rPr>
              <a:t>週</a:t>
            </a:r>
            <a:r>
              <a:rPr lang="en-US" altLang="ja-JP" dirty="0" smtClean="0">
                <a:uFill>
                  <a:solidFill>
                    <a:srgbClr val="FF6600"/>
                  </a:solidFill>
                </a:uFill>
              </a:rPr>
              <a:t>2</a:t>
            </a:r>
            <a:r>
              <a:rPr lang="ja-JP" altLang="en-US" dirty="0" smtClean="0">
                <a:uFill>
                  <a:solidFill>
                    <a:srgbClr val="FF6600"/>
                  </a:solidFill>
                </a:uFill>
              </a:rPr>
              <a:t>～</a:t>
            </a:r>
            <a:r>
              <a:rPr lang="en-US" altLang="ja-JP" dirty="0" smtClean="0">
                <a:uFill>
                  <a:solidFill>
                    <a:srgbClr val="FF6600"/>
                  </a:solidFill>
                </a:uFill>
              </a:rPr>
              <a:t>3</a:t>
            </a:r>
            <a:r>
              <a:rPr lang="ja-JP" altLang="en-US" dirty="0" smtClean="0">
                <a:uFill>
                  <a:solidFill>
                    <a:srgbClr val="FF6600"/>
                  </a:solidFill>
                </a:uFill>
              </a:rPr>
              <a:t>回</a:t>
            </a:r>
            <a:endParaRPr lang="en-US" altLang="ja-JP" dirty="0" smtClean="0">
              <a:uFill>
                <a:solidFill>
                  <a:srgbClr val="FF6600"/>
                </a:solidFill>
              </a:uFill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446856" y="5661248"/>
            <a:ext cx="8229600" cy="720080"/>
          </a:xfrm>
          <a:prstGeom prst="rect">
            <a:avLst/>
          </a:prstGeom>
          <a:ln w="38100">
            <a:solidFill>
              <a:srgbClr val="FF66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dirty="0" smtClean="0"/>
              <a:t>Chest Hooping</a:t>
            </a:r>
            <a:r>
              <a:rPr lang="ja-JP" altLang="en-US" dirty="0" err="1" smtClean="0"/>
              <a:t>の習</a:t>
            </a:r>
            <a:r>
              <a:rPr lang="ja-JP" altLang="en-US" dirty="0" smtClean="0"/>
              <a:t>得 </a:t>
            </a:r>
            <a:r>
              <a:rPr lang="en-US" altLang="ja-JP" dirty="0"/>
              <a:t>:</a:t>
            </a:r>
            <a:r>
              <a:rPr lang="en-US" altLang="ja-JP" dirty="0" smtClean="0"/>
              <a:t> 10 </a:t>
            </a:r>
            <a:r>
              <a:rPr lang="ja-JP" altLang="en-US" dirty="0"/>
              <a:t>回以上回せる</a:t>
            </a:r>
            <a:r>
              <a:rPr lang="ja-JP" altLang="en-US" dirty="0" smtClean="0"/>
              <a:t>状態</a:t>
            </a:r>
            <a:endParaRPr lang="ja-JP" altLang="en-US" dirty="0"/>
          </a:p>
        </p:txBody>
      </p:sp>
      <p:sp>
        <p:nvSpPr>
          <p:cNvPr id="5" name="下矢印 4"/>
          <p:cNvSpPr/>
          <p:nvPr/>
        </p:nvSpPr>
        <p:spPr>
          <a:xfrm>
            <a:off x="4237620" y="4797152"/>
            <a:ext cx="648072" cy="720080"/>
          </a:xfrm>
          <a:prstGeom prst="down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46856" y="4067354"/>
            <a:ext cx="8229600" cy="729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dirty="0" smtClean="0">
                <a:uFill>
                  <a:solidFill>
                    <a:srgbClr val="FF6600"/>
                  </a:solidFill>
                </a:uFill>
              </a:rPr>
              <a:t>被験者が</a:t>
            </a:r>
            <a:r>
              <a:rPr lang="en-US" altLang="ja-JP" dirty="0" smtClean="0">
                <a:uFill>
                  <a:solidFill>
                    <a:srgbClr val="FF6600"/>
                  </a:solidFill>
                </a:uFill>
              </a:rPr>
              <a:t>Chest Hooping </a:t>
            </a:r>
            <a:r>
              <a:rPr lang="ja-JP" altLang="en-US" dirty="0" err="1" smtClean="0">
                <a:uFill>
                  <a:solidFill>
                    <a:srgbClr val="FF6600"/>
                  </a:solidFill>
                </a:uFill>
              </a:rPr>
              <a:t>を習</a:t>
            </a:r>
            <a:r>
              <a:rPr lang="ja-JP" altLang="en-US" dirty="0" smtClean="0">
                <a:uFill>
                  <a:solidFill>
                    <a:srgbClr val="FF6600"/>
                  </a:solidFill>
                </a:uFill>
              </a:rPr>
              <a:t>得するまで計測</a:t>
            </a:r>
            <a:endParaRPr lang="en-US" altLang="ja-JP" dirty="0" smtClean="0">
              <a:uFill>
                <a:solidFill>
                  <a:srgbClr val="FF6600"/>
                </a:solidFill>
              </a:u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3688" y="1340768"/>
            <a:ext cx="1562002" cy="272658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030" y="1340768"/>
            <a:ext cx="1562002" cy="2726586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2627784" y="2124145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bg1"/>
                </a:solidFill>
              </a:rPr>
              <a:t>X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99892" y="2124145"/>
            <a:ext cx="468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chemeClr val="bg1"/>
                </a:solidFill>
              </a:rPr>
              <a:t>Y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0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実験結果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ja-JP" altLang="en-US" dirty="0" smtClean="0">
                <a:solidFill>
                  <a:srgbClr val="FF6600"/>
                </a:solidFill>
                <a:latin typeface="+mn-ea"/>
              </a:rPr>
              <a:t> </a:t>
            </a:r>
            <a:r>
              <a:rPr lang="ja-JP" altLang="en-US" b="1" dirty="0" smtClean="0">
                <a:solidFill>
                  <a:srgbClr val="FF6600"/>
                </a:solidFill>
                <a:latin typeface="+mn-ea"/>
              </a:rPr>
              <a:t>実験期間</a:t>
            </a:r>
            <a:r>
              <a:rPr lang="en-US" altLang="ja-JP" dirty="0" smtClean="0">
                <a:latin typeface="+mn-ea"/>
              </a:rPr>
              <a:t>	 49 </a:t>
            </a:r>
            <a:r>
              <a:rPr lang="ja-JP" altLang="en-US" dirty="0" smtClean="0">
                <a:latin typeface="+mn-ea"/>
              </a:rPr>
              <a:t>日間（計測</a:t>
            </a:r>
            <a:r>
              <a:rPr lang="ja-JP" altLang="en-US" dirty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15 </a:t>
            </a:r>
            <a:r>
              <a:rPr lang="ja-JP" altLang="en-US" dirty="0" smtClean="0">
                <a:latin typeface="+mn-ea"/>
              </a:rPr>
              <a:t>日間）</a:t>
            </a:r>
            <a:endParaRPr lang="en-US" altLang="ja-JP" dirty="0" smtClean="0">
              <a:latin typeface="+mn-ea"/>
            </a:endParaRPr>
          </a:p>
          <a:p>
            <a:endParaRPr lang="en-US" altLang="ja-JP" sz="2400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ja-JP" altLang="en-US" dirty="0" smtClean="0">
                <a:solidFill>
                  <a:srgbClr val="FF6600"/>
                </a:solidFill>
                <a:latin typeface="+mn-ea"/>
              </a:rPr>
              <a:t> </a:t>
            </a:r>
            <a:r>
              <a:rPr lang="ja-JP" altLang="en-US" b="1" dirty="0" smtClean="0">
                <a:solidFill>
                  <a:srgbClr val="FF6600"/>
                </a:solidFill>
                <a:latin typeface="+mn-ea"/>
              </a:rPr>
              <a:t>動作の習得</a:t>
            </a:r>
            <a:r>
              <a:rPr lang="en-US" altLang="ja-JP" dirty="0" smtClean="0">
                <a:latin typeface="+mn-ea"/>
              </a:rPr>
              <a:t>	 </a:t>
            </a:r>
            <a:r>
              <a:rPr lang="ja-JP" altLang="en-US" dirty="0" smtClean="0">
                <a:latin typeface="+mn-ea"/>
              </a:rPr>
              <a:t>被験者</a:t>
            </a:r>
            <a:r>
              <a:rPr lang="en-US" altLang="ja-JP" dirty="0" smtClean="0">
                <a:latin typeface="+mn-ea"/>
              </a:rPr>
              <a:t>X</a:t>
            </a:r>
            <a:r>
              <a:rPr lang="ja-JP" altLang="en-US" dirty="0" smtClean="0">
                <a:latin typeface="+mn-ea"/>
              </a:rPr>
              <a:t>：実験</a:t>
            </a:r>
            <a:r>
              <a:rPr lang="en-US" altLang="ja-JP" dirty="0" smtClean="0">
                <a:latin typeface="+mn-ea"/>
              </a:rPr>
              <a:t>7</a:t>
            </a:r>
            <a:r>
              <a:rPr lang="ja-JP" altLang="en-US" dirty="0" smtClean="0">
                <a:latin typeface="+mn-ea"/>
              </a:rPr>
              <a:t>回目</a:t>
            </a:r>
            <a:endParaRPr lang="en-US" altLang="ja-JP" dirty="0" smtClean="0">
              <a:latin typeface="+mn-ea"/>
            </a:endParaRPr>
          </a:p>
          <a:p>
            <a:pPr marL="0" indent="0">
              <a:buNone/>
            </a:pPr>
            <a:r>
              <a:rPr lang="en-US" altLang="ja-JP" dirty="0" smtClean="0">
                <a:latin typeface="+mn-ea"/>
              </a:rPr>
              <a:t>			 </a:t>
            </a:r>
            <a:r>
              <a:rPr lang="ja-JP" altLang="en-US" dirty="0" smtClean="0">
                <a:latin typeface="+mn-ea"/>
              </a:rPr>
              <a:t>被験者</a:t>
            </a:r>
            <a:r>
              <a:rPr lang="en-US" altLang="ja-JP" dirty="0" smtClean="0">
                <a:latin typeface="+mn-ea"/>
              </a:rPr>
              <a:t>Y</a:t>
            </a:r>
            <a:r>
              <a:rPr lang="ja-JP" altLang="en-US" dirty="0" smtClean="0">
                <a:latin typeface="+mn-ea"/>
              </a:rPr>
              <a:t>：実験</a:t>
            </a:r>
            <a:r>
              <a:rPr lang="en-US" altLang="ja-JP" dirty="0" smtClean="0">
                <a:latin typeface="+mn-ea"/>
              </a:rPr>
              <a:t>12</a:t>
            </a:r>
            <a:r>
              <a:rPr lang="ja-JP" altLang="en-US" dirty="0" smtClean="0">
                <a:latin typeface="+mn-ea"/>
              </a:rPr>
              <a:t>回目</a:t>
            </a:r>
            <a:endParaRPr lang="en-US" altLang="ja-JP" dirty="0" smtClean="0">
              <a:latin typeface="+mn-ea"/>
            </a:endParaRPr>
          </a:p>
          <a:p>
            <a:pPr marL="0" indent="0">
              <a:buNone/>
            </a:pPr>
            <a:endParaRPr lang="en-US" altLang="ja-JP" sz="2400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ja-JP" altLang="en-US" dirty="0" smtClean="0">
                <a:solidFill>
                  <a:srgbClr val="FF6600"/>
                </a:solidFill>
                <a:latin typeface="+mn-ea"/>
              </a:rPr>
              <a:t> </a:t>
            </a:r>
            <a:r>
              <a:rPr lang="ja-JP" altLang="en-US" b="1" dirty="0" smtClean="0">
                <a:solidFill>
                  <a:srgbClr val="FF6600"/>
                </a:solidFill>
                <a:latin typeface="+mn-ea"/>
              </a:rPr>
              <a:t>データ数</a:t>
            </a:r>
            <a:endParaRPr lang="en-US" altLang="ja-JP" b="1" dirty="0" smtClean="0">
              <a:solidFill>
                <a:srgbClr val="FF6600"/>
              </a:solidFill>
              <a:latin typeface="+mn-ea"/>
            </a:endParaRPr>
          </a:p>
          <a:p>
            <a:pPr marL="0" indent="0">
              <a:buNone/>
            </a:pPr>
            <a:endParaRPr lang="en-US" altLang="ja-JP" dirty="0">
              <a:latin typeface="+mn-ea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231058"/>
              </p:ext>
            </p:extLst>
          </p:nvPr>
        </p:nvGraphicFramePr>
        <p:xfrm>
          <a:off x="3347865" y="4389522"/>
          <a:ext cx="4968551" cy="119971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732705"/>
                <a:gridCol w="1117923"/>
                <a:gridCol w="1117923"/>
              </a:tblGrid>
              <a:tr h="39990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u="none" strike="noStrike" dirty="0">
                          <a:effectLst/>
                        </a:rPr>
                        <a:t>被験者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X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9990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u="none" strike="noStrike" dirty="0">
                          <a:effectLst/>
                        </a:rPr>
                        <a:t>計測された試行数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u="none" strike="noStrike" dirty="0">
                          <a:effectLst/>
                        </a:rPr>
                        <a:t>218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u="none" strike="noStrike" dirty="0">
                          <a:effectLst/>
                        </a:rPr>
                        <a:t>557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9990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u="none" strike="noStrike" dirty="0">
                          <a:effectLst/>
                        </a:rPr>
                        <a:t>記入した</a:t>
                      </a:r>
                      <a:r>
                        <a:rPr lang="en-US" altLang="ja-JP" sz="2400" u="none" strike="noStrike" dirty="0">
                          <a:effectLst/>
                        </a:rPr>
                        <a:t>hex</a:t>
                      </a:r>
                      <a:r>
                        <a:rPr lang="ja-JP" altLang="en-US" sz="2400" u="none" strike="noStrike" dirty="0">
                          <a:effectLst/>
                        </a:rPr>
                        <a:t>の枚数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u="none" strike="noStrike" dirty="0">
                          <a:effectLst/>
                        </a:rPr>
                        <a:t>81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u="none" strike="noStrike" dirty="0">
                          <a:effectLst/>
                        </a:rPr>
                        <a:t>92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DTW</a:t>
            </a:r>
            <a:r>
              <a:rPr kumimoji="1" lang="ja-JP" altLang="en-US" dirty="0" smtClean="0"/>
              <a:t>による分析結果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119675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被験者</a:t>
            </a:r>
            <a:r>
              <a:rPr kumimoji="1" lang="en-US" altLang="ja-JP" sz="2400" b="1" dirty="0" smtClean="0"/>
              <a:t>X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16016" y="119675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被験者</a:t>
            </a:r>
            <a:r>
              <a:rPr lang="en-US" altLang="ja-JP" sz="2400" b="1" dirty="0"/>
              <a:t>Y</a:t>
            </a:r>
            <a:endParaRPr kumimoji="1" lang="ja-JP" altLang="en-US" sz="2400" b="1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97001"/>
            <a:ext cx="3744416" cy="377621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98923"/>
            <a:ext cx="3774293" cy="3774293"/>
          </a:xfrm>
          <a:prstGeom prst="rect">
            <a:avLst/>
          </a:prstGeom>
        </p:spPr>
      </p:pic>
      <p:sp>
        <p:nvSpPr>
          <p:cNvPr id="1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5556373"/>
            <a:ext cx="8229600" cy="1040979"/>
          </a:xfrm>
          <a:ln w="38100">
            <a:noFill/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ja-JP" altLang="en-US" sz="2800" b="1" dirty="0" smtClean="0">
                <a:solidFill>
                  <a:srgbClr val="0000FF"/>
                </a:solidFill>
              </a:rPr>
              <a:t>身体の動きのブレイクスルー</a:t>
            </a:r>
            <a:r>
              <a:rPr lang="ja-JP" altLang="en-US" sz="2800" b="1" dirty="0">
                <a:solidFill>
                  <a:srgbClr val="0000FF"/>
                </a:solidFill>
              </a:rPr>
              <a:t>の</a:t>
            </a:r>
            <a:r>
              <a:rPr lang="ja-JP" altLang="en-US" sz="2800" b="1" dirty="0" smtClean="0">
                <a:solidFill>
                  <a:srgbClr val="0000FF"/>
                </a:solidFill>
              </a:rPr>
              <a:t>地点</a:t>
            </a:r>
            <a:r>
              <a:rPr lang="ja-JP" altLang="en-US" sz="2800" b="1" dirty="0" smtClean="0"/>
              <a:t>と</a:t>
            </a:r>
            <a:endParaRPr lang="en-US" altLang="ja-JP" sz="2800" b="1" dirty="0" smtClean="0"/>
          </a:p>
          <a:p>
            <a:pPr marL="0" indent="0" algn="ctr">
              <a:buNone/>
            </a:pPr>
            <a:r>
              <a:rPr lang="en-US" altLang="ja-JP" sz="2800" b="1" dirty="0" smtClean="0">
                <a:solidFill>
                  <a:srgbClr val="FF0000"/>
                </a:solidFill>
              </a:rPr>
              <a:t>Chest Hooping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を取得</a:t>
            </a:r>
            <a:r>
              <a:rPr lang="ja-JP" altLang="en-US" sz="2800" b="1" dirty="0">
                <a:solidFill>
                  <a:srgbClr val="FF0000"/>
                </a:solidFill>
              </a:rPr>
              <a:t>した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地点</a:t>
            </a:r>
            <a:r>
              <a:rPr lang="ja-JP" altLang="en-US" sz="2800" b="1" dirty="0"/>
              <a:t>で</a:t>
            </a:r>
            <a:r>
              <a:rPr lang="ja-JP" altLang="en-US" sz="2800" b="1" dirty="0" smtClean="0"/>
              <a:t>は差が生じた</a:t>
            </a:r>
            <a:endParaRPr lang="en-US" altLang="ja-JP" sz="2800" b="1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3568" y="1948770"/>
            <a:ext cx="936104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/>
              <a:t>５回目</a:t>
            </a:r>
            <a:endParaRPr kumimoji="1" lang="ja-JP" altLang="en-US" sz="20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60032" y="3429000"/>
            <a:ext cx="115212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 smtClean="0"/>
              <a:t>１１</a:t>
            </a:r>
            <a:r>
              <a:rPr kumimoji="1" lang="ja-JP" altLang="en-US" sz="2000" b="1" dirty="0" smtClean="0"/>
              <a:t>回目</a:t>
            </a:r>
            <a:endParaRPr kumimoji="1" lang="ja-JP" altLang="en-US" sz="20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83568" y="2884874"/>
            <a:ext cx="936104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/>
              <a:t>７</a:t>
            </a:r>
            <a:r>
              <a:rPr kumimoji="1" lang="ja-JP" altLang="en-US" sz="2000" b="1" dirty="0" smtClean="0"/>
              <a:t>回目</a:t>
            </a:r>
            <a:endParaRPr kumimoji="1" lang="ja-JP" altLang="en-US" sz="2000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60032" y="4253026"/>
            <a:ext cx="115212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/>
              <a:t>１２回目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3799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気づきの分析：メタ</a:t>
            </a:r>
            <a:r>
              <a:rPr lang="ja-JP" altLang="en-US" dirty="0"/>
              <a:t>認知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6856" y="4797152"/>
            <a:ext cx="8229600" cy="5760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ja-JP" altLang="en-US" dirty="0" smtClean="0"/>
              <a:t>動作を覚える過程</a:t>
            </a:r>
            <a:r>
              <a:rPr lang="ja-JP" altLang="en-US" dirty="0"/>
              <a:t>の</a:t>
            </a:r>
            <a:r>
              <a:rPr lang="ja-JP" altLang="en-US" dirty="0" smtClean="0"/>
              <a:t>言語化</a:t>
            </a:r>
            <a:r>
              <a:rPr lang="ja-JP" altLang="en-US" dirty="0"/>
              <a:t>は</a:t>
            </a:r>
            <a:r>
              <a:rPr lang="ja-JP" altLang="en-US" dirty="0" smtClean="0"/>
              <a:t>困難</a:t>
            </a:r>
            <a:r>
              <a:rPr lang="en-US" altLang="ja-JP" dirty="0"/>
              <a:t>(</a:t>
            </a:r>
            <a:r>
              <a:rPr lang="ja-JP" altLang="en-US" dirty="0" smtClean="0"/>
              <a:t>黙認知</a:t>
            </a:r>
            <a:r>
              <a:rPr lang="en-US" altLang="ja-JP" dirty="0" smtClean="0"/>
              <a:t>)</a:t>
            </a:r>
            <a:endParaRPr lang="en-US" altLang="ja-JP" dirty="0"/>
          </a:p>
          <a:p>
            <a:pPr marL="0" indent="0" algn="ctr">
              <a:buNone/>
            </a:pPr>
            <a:endParaRPr lang="en-US" altLang="ja-JP" b="1" dirty="0" smtClean="0"/>
          </a:p>
        </p:txBody>
      </p:sp>
      <p:pic>
        <p:nvPicPr>
          <p:cNvPr id="6" name="Picture 4" descr="http://2.bp.blogspot.com/-nMjuko9tXGc/Ut0BV0jJHkI/AAAAAAAAdW0/tRb8t3PEY28/s800/kangaeruhit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20858"/>
            <a:ext cx="2016224" cy="239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1.bp.blogspot.com/-Qec8tKinr_o/VCkbguVH6-I/AAAAAAAAnII/ifsr6_x3WXw/s800/hirameki_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40768"/>
            <a:ext cx="2042462" cy="241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右矢印 7"/>
          <p:cNvSpPr/>
          <p:nvPr/>
        </p:nvSpPr>
        <p:spPr>
          <a:xfrm>
            <a:off x="2555776" y="2276872"/>
            <a:ext cx="648072" cy="7200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矢印 10"/>
          <p:cNvSpPr/>
          <p:nvPr/>
        </p:nvSpPr>
        <p:spPr>
          <a:xfrm>
            <a:off x="5724128" y="2257153"/>
            <a:ext cx="648072" cy="7200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http://4.bp.blogspot.com/-pCtB1dkoRds/Ut0BaFDOhtI/AAAAAAAAdYc/HYyoEr8HD00/s800/ok_m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44000"/>
            <a:ext cx="2088232" cy="227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755576" y="3789040"/>
            <a:ext cx="1800200" cy="707886"/>
          </a:xfrm>
          <a:prstGeom prst="rect">
            <a:avLst/>
          </a:prstGeom>
          <a:solidFill>
            <a:srgbClr val="89CFFF"/>
          </a:solidFill>
          <a:ln w="38100">
            <a:solidFill>
              <a:srgbClr val="0099FF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kumimoji="1" lang="ja-JP" altLang="en-US" sz="2000" b="1" dirty="0" smtClean="0"/>
              <a:t>行動・思考を</a:t>
            </a:r>
            <a:endParaRPr kumimoji="1" lang="en-US" altLang="ja-JP" sz="2000" b="1" dirty="0" smtClean="0"/>
          </a:p>
          <a:p>
            <a:pPr algn="ctr"/>
            <a:r>
              <a:rPr kumimoji="1" lang="ja-JP" altLang="en-US" sz="2000" b="1" dirty="0" smtClean="0"/>
              <a:t>振り返る</a:t>
            </a:r>
            <a:endParaRPr kumimoji="1" lang="ja-JP" altLang="en-US" sz="20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470717" y="3789040"/>
            <a:ext cx="1944216" cy="707886"/>
          </a:xfrm>
          <a:prstGeom prst="rect">
            <a:avLst/>
          </a:prstGeom>
          <a:solidFill>
            <a:srgbClr val="89CFFF"/>
          </a:solidFill>
          <a:ln w="38100">
            <a:solidFill>
              <a:srgbClr val="0099FF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kumimoji="1" lang="ja-JP" altLang="en-US" sz="2000" b="1" dirty="0" smtClean="0"/>
              <a:t>次の行動・思考</a:t>
            </a:r>
            <a:endParaRPr kumimoji="1" lang="en-US" altLang="ja-JP" sz="2000" b="1" dirty="0" smtClean="0"/>
          </a:p>
          <a:p>
            <a:pPr algn="ctr"/>
            <a:r>
              <a:rPr lang="ja-JP" altLang="en-US" sz="2000" b="1" dirty="0"/>
              <a:t>に生かす</a:t>
            </a:r>
            <a:endParaRPr kumimoji="1" lang="ja-JP" altLang="en-US" sz="2000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707904" y="3789040"/>
            <a:ext cx="1800200" cy="707886"/>
          </a:xfrm>
          <a:prstGeom prst="rect">
            <a:avLst/>
          </a:prstGeom>
          <a:solidFill>
            <a:srgbClr val="89CFFF"/>
          </a:solidFill>
          <a:ln w="38100">
            <a:solidFill>
              <a:srgbClr val="0099FF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2000" b="1" dirty="0" smtClean="0"/>
              <a:t>気づきを得る</a:t>
            </a: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1331640" y="6093296"/>
            <a:ext cx="6480720" cy="576064"/>
          </a:xfrm>
          <a:prstGeom prst="rect">
            <a:avLst/>
          </a:prstGeom>
          <a:ln w="38100">
            <a:solidFill>
              <a:srgbClr val="FF660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b="1" dirty="0"/>
              <a:t>文房具を用いて気づきを言語化</a:t>
            </a:r>
            <a:r>
              <a:rPr lang="ja-JP" altLang="en-US" b="1" dirty="0" smtClean="0"/>
              <a:t>する</a:t>
            </a:r>
            <a:endParaRPr lang="en-US" altLang="ja-JP" b="1" dirty="0"/>
          </a:p>
        </p:txBody>
      </p:sp>
      <p:sp>
        <p:nvSpPr>
          <p:cNvPr id="15" name="下矢印 14"/>
          <p:cNvSpPr/>
          <p:nvPr/>
        </p:nvSpPr>
        <p:spPr>
          <a:xfrm>
            <a:off x="4263889" y="5373216"/>
            <a:ext cx="616221" cy="648072"/>
          </a:xfrm>
          <a:prstGeom prst="down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437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46" y="1340768"/>
            <a:ext cx="1996298" cy="3813337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209146" y="4682431"/>
            <a:ext cx="8568951" cy="17281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chemeClr val="tx1"/>
                </a:solidFill>
              </a:rPr>
              <a:t>フラフープ動作の習得過程を分析し、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3600" dirty="0" smtClean="0">
                <a:solidFill>
                  <a:schemeClr val="tx1"/>
                </a:solidFill>
              </a:rPr>
              <a:t>フラフープへの理解を深める！</a:t>
            </a:r>
            <a:endParaRPr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研究の目的</a:t>
            </a:r>
            <a:endParaRPr kumimoji="1" lang="ja-JP" altLang="en-US" dirty="0"/>
          </a:p>
        </p:txBody>
      </p:sp>
      <p:sp>
        <p:nvSpPr>
          <p:cNvPr id="6" name="雲形吹き出し 5"/>
          <p:cNvSpPr/>
          <p:nvPr/>
        </p:nvSpPr>
        <p:spPr>
          <a:xfrm>
            <a:off x="2627785" y="989979"/>
            <a:ext cx="6150312" cy="2139018"/>
          </a:xfrm>
          <a:prstGeom prst="cloudCallout">
            <a:avLst>
              <a:gd name="adj1" fmla="val 28946"/>
              <a:gd name="adj2" fmla="val 63756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prstClr val="black"/>
                </a:solidFill>
              </a:rPr>
              <a:t>フラフープ</a:t>
            </a:r>
            <a:r>
              <a:rPr lang="ja-JP" altLang="en-US" sz="2800" dirty="0" smtClean="0">
                <a:solidFill>
                  <a:prstClr val="black"/>
                </a:solidFill>
              </a:rPr>
              <a:t>はダイエット</a:t>
            </a:r>
            <a:r>
              <a:rPr lang="ja-JP" altLang="en-US" sz="2800" dirty="0">
                <a:solidFill>
                  <a:prstClr val="black"/>
                </a:solidFill>
              </a:rPr>
              <a:t>や</a:t>
            </a:r>
            <a:endParaRPr lang="en-US" altLang="ja-JP" sz="2800" dirty="0">
              <a:solidFill>
                <a:prstClr val="black"/>
              </a:solidFill>
            </a:endParaRPr>
          </a:p>
          <a:p>
            <a:r>
              <a:rPr lang="ja-JP" altLang="en-US" sz="2800" dirty="0">
                <a:solidFill>
                  <a:prstClr val="black"/>
                </a:solidFill>
              </a:rPr>
              <a:t>健康維持に</a:t>
            </a:r>
            <a:r>
              <a:rPr lang="ja-JP" altLang="en-US" sz="2800" dirty="0" smtClean="0">
                <a:solidFill>
                  <a:prstClr val="black"/>
                </a:solidFill>
              </a:rPr>
              <a:t>効果的！</a:t>
            </a:r>
            <a:endParaRPr lang="en-US" altLang="ja-JP" sz="2800" dirty="0">
              <a:solidFill>
                <a:prstClr val="black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403" y="2266261"/>
            <a:ext cx="1799554" cy="2294267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91066" y="6445172"/>
            <a:ext cx="8501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&lt;chest hooping by </a:t>
            </a:r>
            <a:r>
              <a:rPr lang="en-US" altLang="ja-JP" sz="1400" dirty="0" err="1" smtClean="0"/>
              <a:t>Ms.Natalie</a:t>
            </a:r>
            <a:r>
              <a:rPr lang="en-US" altLang="ja-JP" sz="1400" dirty="0" smtClean="0"/>
              <a:t> </a:t>
            </a:r>
            <a:r>
              <a:rPr lang="en-US" altLang="ja-JP" sz="1400" dirty="0" err="1" smtClean="0"/>
              <a:t>McFancy</a:t>
            </a:r>
            <a:r>
              <a:rPr lang="en-US" altLang="ja-JP" sz="1400" dirty="0" smtClean="0"/>
              <a:t>&gt;  https</a:t>
            </a:r>
            <a:r>
              <a:rPr lang="en-US" altLang="ja-JP" sz="1400" dirty="0"/>
              <a:t>://www.youtube.com/watch?v=Rl1OHPlxBWA</a:t>
            </a:r>
            <a:endParaRPr kumimoji="1" lang="ja-JP" altLang="en-US" sz="1400" dirty="0"/>
          </a:p>
        </p:txBody>
      </p:sp>
      <p:sp>
        <p:nvSpPr>
          <p:cNvPr id="7" name="正方形/長方形 6"/>
          <p:cNvSpPr/>
          <p:nvPr/>
        </p:nvSpPr>
        <p:spPr>
          <a:xfrm>
            <a:off x="183155" y="3178596"/>
            <a:ext cx="3000612" cy="610444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>
                <a:solidFill>
                  <a:schemeClr val="tx1"/>
                </a:solidFill>
              </a:rPr>
              <a:t>Chest hooping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7" t="8201" r="5527" b="11280"/>
          <a:stretch/>
        </p:blipFill>
        <p:spPr>
          <a:xfrm>
            <a:off x="6372200" y="3861050"/>
            <a:ext cx="2312420" cy="214424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h</a:t>
            </a:r>
            <a:r>
              <a:rPr kumimoji="1" lang="en-US" altLang="ja-JP" dirty="0" smtClean="0"/>
              <a:t>ex</a:t>
            </a:r>
            <a:r>
              <a:rPr kumimoji="1" lang="ja-JP" altLang="en-US" dirty="0" smtClean="0"/>
              <a:t>を用いたメタ認知の言語化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3877043"/>
            <a:ext cx="8229600" cy="2144245"/>
          </a:xfrm>
          <a:ln w="38100">
            <a:solidFill>
              <a:srgbClr val="0099FF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en-US" altLang="ja-JP" dirty="0" smtClean="0"/>
              <a:t>hex</a:t>
            </a:r>
            <a:r>
              <a:rPr lang="ja-JP" altLang="en-US" dirty="0" smtClean="0"/>
              <a:t> </a:t>
            </a:r>
            <a:r>
              <a:rPr lang="en-US" altLang="ja-JP" dirty="0" smtClean="0"/>
              <a:t>= </a:t>
            </a:r>
            <a:r>
              <a:rPr lang="ja-JP" altLang="en-US" dirty="0" smtClean="0"/>
              <a:t>メタ</a:t>
            </a:r>
            <a:r>
              <a:rPr lang="ja-JP" altLang="en-US" dirty="0"/>
              <a:t>認知的な</a:t>
            </a:r>
            <a:r>
              <a:rPr lang="ja-JP" altLang="en-US" dirty="0" smtClean="0"/>
              <a:t>気づきを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	</a:t>
            </a:r>
            <a:r>
              <a:rPr lang="ja-JP" altLang="en-US" dirty="0" smtClean="0"/>
              <a:t>　　書き留める用紙</a:t>
            </a:r>
            <a:endParaRPr lang="en-US" altLang="ja-JP" dirty="0"/>
          </a:p>
          <a:p>
            <a:pPr marL="0" indent="0">
              <a:buNone/>
            </a:pPr>
            <a:endParaRPr lang="en-US" altLang="ja-JP" sz="1600" dirty="0" smtClean="0"/>
          </a:p>
          <a:p>
            <a:pPr marL="0" indent="0">
              <a:buNone/>
            </a:pPr>
            <a:r>
              <a:rPr lang="ja-JP" altLang="en-US" sz="2400" b="1" dirty="0" smtClean="0"/>
              <a:t>　</a:t>
            </a:r>
            <a:r>
              <a:rPr lang="en-US" altLang="ja-JP" sz="2400" b="1" dirty="0" smtClean="0"/>
              <a:t>1</a:t>
            </a:r>
            <a:r>
              <a:rPr lang="ja-JP" altLang="en-US" sz="2400" b="1" dirty="0"/>
              <a:t>冊</a:t>
            </a:r>
            <a:r>
              <a:rPr lang="en-US" altLang="ja-JP" sz="2400" b="1" dirty="0"/>
              <a:t>60</a:t>
            </a:r>
            <a:r>
              <a:rPr lang="ja-JP" altLang="en-US" sz="2400" b="1" dirty="0" smtClean="0"/>
              <a:t>ページ </a:t>
            </a:r>
            <a:r>
              <a:rPr lang="en-US" altLang="ja-JP" sz="2400" b="1" dirty="0" smtClean="0"/>
              <a:t>/</a:t>
            </a:r>
            <a:r>
              <a:rPr lang="ja-JP" altLang="en-US" sz="2400" b="1" dirty="0" smtClean="0"/>
              <a:t> 一辺</a:t>
            </a:r>
            <a:r>
              <a:rPr lang="en-US" altLang="ja-JP" sz="2400" b="1" dirty="0" smtClean="0"/>
              <a:t>45cm </a:t>
            </a:r>
            <a:r>
              <a:rPr lang="en-US" altLang="ja-JP" sz="2400" b="1" dirty="0"/>
              <a:t>/</a:t>
            </a:r>
            <a:r>
              <a:rPr lang="ja-JP" altLang="en-US" sz="2400" b="1" dirty="0" smtClean="0"/>
              <a:t> 正六角形</a:t>
            </a:r>
            <a:endParaRPr lang="en-US" altLang="ja-JP" sz="2400" b="1" dirty="0" smtClean="0"/>
          </a:p>
        </p:txBody>
      </p:sp>
      <p:pic>
        <p:nvPicPr>
          <p:cNvPr id="6" name="Picture 4" descr="http://2.bp.blogspot.com/-nMjuko9tXGc/Ut0BV0jJHkI/AAAAAAAAdW0/tRb8t3PEY28/s800/kangaeruhit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20858"/>
            <a:ext cx="2016224" cy="239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1.bp.blogspot.com/-Qec8tKinr_o/VCkbguVH6-I/AAAAAAAAnII/ifsr6_x3WXw/s800/hirameki_m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27910"/>
            <a:ext cx="2164156" cy="256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4.bp.blogspot.com/-qdRgM7C__n8/UylAa7FWIII/AAAAAAAAeUA/g3IBHlPhhaQ/s800/memo_ma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768" y="1340768"/>
            <a:ext cx="1993664" cy="247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右矢印 4"/>
          <p:cNvSpPr/>
          <p:nvPr/>
        </p:nvSpPr>
        <p:spPr>
          <a:xfrm>
            <a:off x="2555776" y="2276872"/>
            <a:ext cx="648072" cy="7200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矢印 10"/>
          <p:cNvSpPr/>
          <p:nvPr/>
        </p:nvSpPr>
        <p:spPr>
          <a:xfrm>
            <a:off x="5724128" y="2257153"/>
            <a:ext cx="648072" cy="7200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4723" y="6165304"/>
            <a:ext cx="8903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西山武繁</a:t>
            </a:r>
            <a:r>
              <a:rPr lang="en-US" altLang="ja-JP" dirty="0"/>
              <a:t>, </a:t>
            </a:r>
            <a:r>
              <a:rPr lang="ja-JP" altLang="en-US" dirty="0"/>
              <a:t>諏訪正樹</a:t>
            </a:r>
            <a:r>
              <a:rPr lang="en-US" altLang="ja-JP" dirty="0"/>
              <a:t>, </a:t>
            </a:r>
            <a:r>
              <a:rPr lang="ja-JP" altLang="en-US" dirty="0"/>
              <a:t>三浦秀彦</a:t>
            </a:r>
            <a:r>
              <a:rPr lang="en-US" altLang="ja-JP" dirty="0"/>
              <a:t>, </a:t>
            </a:r>
            <a:r>
              <a:rPr lang="ja-JP" altLang="en-US" dirty="0"/>
              <a:t>松原正樹</a:t>
            </a:r>
            <a:r>
              <a:rPr lang="en-US" altLang="ja-JP" dirty="0"/>
              <a:t>, </a:t>
            </a:r>
            <a:r>
              <a:rPr lang="ja-JP" altLang="en-US" dirty="0"/>
              <a:t>佐山由佳</a:t>
            </a:r>
            <a:r>
              <a:rPr lang="en-US" altLang="ja-JP" dirty="0"/>
              <a:t>: </a:t>
            </a:r>
            <a:r>
              <a:rPr lang="ja-JP" altLang="en-US" dirty="0" smtClean="0"/>
              <a:t>文房具</a:t>
            </a:r>
            <a:r>
              <a:rPr lang="ja-JP" altLang="en-US" dirty="0"/>
              <a:t>による身体的メタ認知の促進</a:t>
            </a:r>
            <a:r>
              <a:rPr lang="en-US" altLang="ja-JP" dirty="0"/>
              <a:t>, </a:t>
            </a:r>
            <a:r>
              <a:rPr lang="ja-JP" altLang="en-US" dirty="0"/>
              <a:t>身体知研究会</a:t>
            </a:r>
            <a:r>
              <a:rPr lang="en-US" altLang="ja-JP" dirty="0"/>
              <a:t>(</a:t>
            </a:r>
            <a:r>
              <a:rPr lang="ja-JP" altLang="en-US" dirty="0"/>
              <a:t>人工</a:t>
            </a:r>
            <a:r>
              <a:rPr lang="ja-JP" altLang="en-US" dirty="0" smtClean="0"/>
              <a:t>知能</a:t>
            </a:r>
            <a:r>
              <a:rPr lang="ja-JP" altLang="en-US" dirty="0"/>
              <a:t>学会第</a:t>
            </a:r>
            <a:r>
              <a:rPr lang="en-US" altLang="ja-JP" dirty="0"/>
              <a:t>2 </a:t>
            </a:r>
            <a:r>
              <a:rPr lang="ja-JP" altLang="en-US" dirty="0"/>
              <a:t>種研究会</a:t>
            </a:r>
            <a:r>
              <a:rPr lang="en-US" altLang="ja-JP" dirty="0"/>
              <a:t>)SIG-SKL-07-02, pp. </a:t>
            </a:r>
            <a:r>
              <a:rPr lang="en-US" altLang="ja-JP" dirty="0" smtClean="0"/>
              <a:t>9--13 </a:t>
            </a:r>
            <a:r>
              <a:rPr lang="en-US" altLang="ja-JP" dirty="0"/>
              <a:t>(2010)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304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ローチャート : 端子 6"/>
          <p:cNvSpPr/>
          <p:nvPr/>
        </p:nvSpPr>
        <p:spPr>
          <a:xfrm>
            <a:off x="1547664" y="223116"/>
            <a:ext cx="2572072" cy="613596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開始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フローチャート : 端子 8"/>
          <p:cNvSpPr/>
          <p:nvPr/>
        </p:nvSpPr>
        <p:spPr>
          <a:xfrm>
            <a:off x="1546437" y="6093296"/>
            <a:ext cx="2572072" cy="594516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</a:rPr>
              <a:t>終了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フローチャート: データ 9"/>
          <p:cNvSpPr/>
          <p:nvPr/>
        </p:nvSpPr>
        <p:spPr>
          <a:xfrm>
            <a:off x="611560" y="1195094"/>
            <a:ext cx="4441827" cy="649730"/>
          </a:xfrm>
          <a:prstGeom prst="flowChartInputOutpu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気づきを</a:t>
            </a:r>
            <a:r>
              <a:rPr kumimoji="1" lang="en-US" altLang="ja-JP" sz="2400" b="1" dirty="0" smtClean="0">
                <a:solidFill>
                  <a:schemeClr val="tx1"/>
                </a:solidFill>
              </a:rPr>
              <a:t>hex</a:t>
            </a:r>
            <a:r>
              <a:rPr kumimoji="1" lang="ja-JP" altLang="en-US" sz="2400" b="1" dirty="0" smtClean="0">
                <a:solidFill>
                  <a:schemeClr val="tx1"/>
                </a:solidFill>
              </a:rPr>
              <a:t>に</a:t>
            </a:r>
            <a:r>
              <a:rPr lang="ja-JP" altLang="en-US" sz="2400" b="1" dirty="0" smtClean="0">
                <a:solidFill>
                  <a:schemeClr val="tx1"/>
                </a:solidFill>
              </a:rPr>
              <a:t>記入</a:t>
            </a:r>
            <a:endParaRPr lang="en-US" altLang="ja-JP" sz="2400" b="1" dirty="0">
              <a:solidFill>
                <a:schemeClr val="tx1"/>
              </a:solidFill>
            </a:endParaRPr>
          </a:p>
        </p:txBody>
      </p:sp>
      <p:cxnSp>
        <p:nvCxnSpPr>
          <p:cNvPr id="15" name="直線矢印コネクタ 14"/>
          <p:cNvCxnSpPr>
            <a:stCxn id="7" idx="2"/>
            <a:endCxn id="10" idx="1"/>
          </p:cNvCxnSpPr>
          <p:nvPr/>
        </p:nvCxnSpPr>
        <p:spPr>
          <a:xfrm flipH="1">
            <a:off x="2832474" y="836712"/>
            <a:ext cx="1226" cy="35838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stCxn id="201" idx="2"/>
            <a:endCxn id="208" idx="0"/>
          </p:cNvCxnSpPr>
          <p:nvPr/>
        </p:nvCxnSpPr>
        <p:spPr>
          <a:xfrm flipH="1">
            <a:off x="2832472" y="3145763"/>
            <a:ext cx="1" cy="5712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stCxn id="205" idx="2"/>
            <a:endCxn id="9" idx="0"/>
          </p:cNvCxnSpPr>
          <p:nvPr/>
        </p:nvCxnSpPr>
        <p:spPr>
          <a:xfrm>
            <a:off x="2832472" y="5661248"/>
            <a:ext cx="1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>
            <a:stCxn id="208" idx="2"/>
            <a:endCxn id="205" idx="0"/>
          </p:cNvCxnSpPr>
          <p:nvPr/>
        </p:nvCxnSpPr>
        <p:spPr>
          <a:xfrm>
            <a:off x="2832472" y="4293096"/>
            <a:ext cx="0" cy="39124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>
            <a:stCxn id="10" idx="4"/>
            <a:endCxn id="201" idx="0"/>
          </p:cNvCxnSpPr>
          <p:nvPr/>
        </p:nvCxnSpPr>
        <p:spPr>
          <a:xfrm flipH="1">
            <a:off x="2832473" y="1844824"/>
            <a:ext cx="1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テキスト ボックス 92"/>
          <p:cNvSpPr txBox="1"/>
          <p:nvPr/>
        </p:nvSpPr>
        <p:spPr>
          <a:xfrm>
            <a:off x="2837143" y="5661248"/>
            <a:ext cx="612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No</a:t>
            </a:r>
            <a:endParaRPr kumimoji="1" lang="ja-JP" altLang="en-US" sz="2000" b="1" dirty="0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4916059" y="4829090"/>
            <a:ext cx="598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Yes</a:t>
            </a:r>
            <a:endParaRPr kumimoji="1" lang="ja-JP" altLang="en-US" sz="2000" b="1" dirty="0"/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2844004" y="3194170"/>
            <a:ext cx="598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Yes</a:t>
            </a:r>
            <a:endParaRPr kumimoji="1" lang="ja-JP" altLang="en-US" sz="2000" b="1" dirty="0"/>
          </a:p>
        </p:txBody>
      </p:sp>
      <p:cxnSp>
        <p:nvCxnSpPr>
          <p:cNvPr id="117" name="直線コネクタ 116"/>
          <p:cNvCxnSpPr>
            <a:endCxn id="201" idx="3"/>
          </p:cNvCxnSpPr>
          <p:nvPr/>
        </p:nvCxnSpPr>
        <p:spPr>
          <a:xfrm flipH="1" flipV="1">
            <a:off x="4981378" y="2675314"/>
            <a:ext cx="906891" cy="16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/>
          <p:cNvCxnSpPr/>
          <p:nvPr/>
        </p:nvCxnSpPr>
        <p:spPr>
          <a:xfrm flipH="1" flipV="1">
            <a:off x="5876657" y="1519959"/>
            <a:ext cx="11612" cy="11553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矢印コネクタ 129"/>
          <p:cNvCxnSpPr>
            <a:endCxn id="10" idx="5"/>
          </p:cNvCxnSpPr>
          <p:nvPr/>
        </p:nvCxnSpPr>
        <p:spPr>
          <a:xfrm flipH="1">
            <a:off x="4609204" y="1519959"/>
            <a:ext cx="127325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テキスト ボックス 132"/>
          <p:cNvSpPr txBox="1"/>
          <p:nvPr/>
        </p:nvSpPr>
        <p:spPr>
          <a:xfrm>
            <a:off x="4968044" y="2276872"/>
            <a:ext cx="612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No</a:t>
            </a:r>
            <a:endParaRPr kumimoji="1" lang="ja-JP" altLang="en-US" sz="2000" b="1" dirty="0"/>
          </a:p>
        </p:txBody>
      </p:sp>
      <p:cxnSp>
        <p:nvCxnSpPr>
          <p:cNvPr id="156" name="直線矢印コネクタ 155"/>
          <p:cNvCxnSpPr>
            <a:stCxn id="205" idx="3"/>
            <a:endCxn id="161" idx="2"/>
          </p:cNvCxnSpPr>
          <p:nvPr/>
        </p:nvCxnSpPr>
        <p:spPr>
          <a:xfrm flipV="1">
            <a:off x="4981377" y="5172796"/>
            <a:ext cx="643689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フローチャート: データ 160"/>
          <p:cNvSpPr/>
          <p:nvPr/>
        </p:nvSpPr>
        <p:spPr>
          <a:xfrm>
            <a:off x="5245833" y="4766917"/>
            <a:ext cx="3792333" cy="811758"/>
          </a:xfrm>
          <a:prstGeom prst="flowChartInputOutpu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新たな気づきを</a:t>
            </a:r>
            <a:endParaRPr kumimoji="1" lang="en-US" altLang="ja-JP" sz="20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2000" b="1" dirty="0" smtClean="0">
                <a:solidFill>
                  <a:schemeClr val="tx1"/>
                </a:solidFill>
              </a:rPr>
              <a:t>hex</a:t>
            </a:r>
            <a:r>
              <a:rPr kumimoji="1" lang="ja-JP" altLang="en-US" sz="2000" b="1" dirty="0" smtClean="0">
                <a:solidFill>
                  <a:schemeClr val="tx1"/>
                </a:solidFill>
              </a:rPr>
              <a:t>に</a:t>
            </a:r>
            <a:r>
              <a:rPr lang="ja-JP" altLang="en-US" sz="2000" b="1" dirty="0" smtClean="0">
                <a:solidFill>
                  <a:schemeClr val="tx1"/>
                </a:solidFill>
              </a:rPr>
              <a:t>記入</a:t>
            </a:r>
            <a:endParaRPr lang="en-US" altLang="ja-JP" sz="2000" b="1" dirty="0">
              <a:solidFill>
                <a:schemeClr val="tx1"/>
              </a:solidFill>
            </a:endParaRPr>
          </a:p>
        </p:txBody>
      </p:sp>
      <p:cxnSp>
        <p:nvCxnSpPr>
          <p:cNvPr id="191" name="直線矢印コネクタ 190"/>
          <p:cNvCxnSpPr>
            <a:endCxn id="208" idx="3"/>
          </p:cNvCxnSpPr>
          <p:nvPr/>
        </p:nvCxnSpPr>
        <p:spPr>
          <a:xfrm flipH="1">
            <a:off x="4468234" y="4005064"/>
            <a:ext cx="284007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線コネクタ 192"/>
          <p:cNvCxnSpPr/>
          <p:nvPr/>
        </p:nvCxnSpPr>
        <p:spPr>
          <a:xfrm flipV="1">
            <a:off x="7308304" y="3985863"/>
            <a:ext cx="0" cy="7810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フローチャート : 判断 200"/>
          <p:cNvSpPr/>
          <p:nvPr/>
        </p:nvSpPr>
        <p:spPr>
          <a:xfrm>
            <a:off x="683567" y="2204864"/>
            <a:ext cx="4297811" cy="940899"/>
          </a:xfrm>
          <a:prstGeom prst="flowChartDecision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</a:rPr>
              <a:t>十分</a:t>
            </a:r>
            <a:r>
              <a:rPr lang="ja-JP" altLang="en-US" sz="2000" b="1" dirty="0" smtClean="0">
                <a:solidFill>
                  <a:schemeClr val="tx1"/>
                </a:solidFill>
              </a:rPr>
              <a:t>な枚数</a:t>
            </a:r>
            <a:endParaRPr lang="en-US" altLang="ja-JP" sz="20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b="1" dirty="0">
                <a:solidFill>
                  <a:schemeClr val="tx1"/>
                </a:solidFill>
              </a:rPr>
              <a:t>書き留める</a:t>
            </a:r>
          </a:p>
        </p:txBody>
      </p:sp>
      <p:sp>
        <p:nvSpPr>
          <p:cNvPr id="205" name="フローチャート : 判断 204"/>
          <p:cNvSpPr/>
          <p:nvPr/>
        </p:nvSpPr>
        <p:spPr>
          <a:xfrm>
            <a:off x="683566" y="4684345"/>
            <a:ext cx="4297811" cy="976903"/>
          </a:xfrm>
          <a:prstGeom prst="flowChartDecision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</a:rPr>
              <a:t>新た</a:t>
            </a:r>
            <a:r>
              <a:rPr lang="ja-JP" altLang="en-US" sz="2000" b="1" dirty="0" smtClean="0">
                <a:solidFill>
                  <a:schemeClr val="tx1"/>
                </a:solidFill>
              </a:rPr>
              <a:t>な気づき</a:t>
            </a:r>
            <a:endParaRPr lang="en-US" altLang="ja-JP" sz="20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000" b="1" dirty="0" smtClean="0">
                <a:solidFill>
                  <a:schemeClr val="tx1"/>
                </a:solidFill>
              </a:rPr>
              <a:t>を発見</a:t>
            </a:r>
            <a:endParaRPr lang="en-US" altLang="ja-JP" sz="2000" b="1" dirty="0" smtClean="0">
              <a:solidFill>
                <a:schemeClr val="tx1"/>
              </a:solidFill>
            </a:endParaRPr>
          </a:p>
        </p:txBody>
      </p:sp>
      <p:sp>
        <p:nvSpPr>
          <p:cNvPr id="208" name="フローチャート: 処理 207"/>
          <p:cNvSpPr/>
          <p:nvPr/>
        </p:nvSpPr>
        <p:spPr>
          <a:xfrm>
            <a:off x="1196710" y="3717032"/>
            <a:ext cx="3271524" cy="576064"/>
          </a:xfrm>
          <a:prstGeom prst="flowChartProcess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>
                <a:solidFill>
                  <a:schemeClr val="tx1"/>
                </a:solidFill>
              </a:rPr>
              <a:t>h</a:t>
            </a:r>
            <a:r>
              <a:rPr kumimoji="1" lang="en-US" altLang="ja-JP" sz="2400" b="1" dirty="0" smtClean="0">
                <a:solidFill>
                  <a:schemeClr val="tx1"/>
                </a:solidFill>
              </a:rPr>
              <a:t>ex</a:t>
            </a:r>
            <a:r>
              <a:rPr kumimoji="1" lang="ja-JP" altLang="en-US" sz="2400" b="1" dirty="0" smtClean="0">
                <a:solidFill>
                  <a:schemeClr val="tx1"/>
                </a:solidFill>
              </a:rPr>
              <a:t>を並べる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" t="4096" r="30742" b="17899"/>
          <a:stretch/>
        </p:blipFill>
        <p:spPr>
          <a:xfrm>
            <a:off x="6540891" y="222337"/>
            <a:ext cx="2497275" cy="2254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573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h</a:t>
            </a:r>
            <a:r>
              <a:rPr kumimoji="1" lang="en-US" altLang="ja-JP" dirty="0" smtClean="0"/>
              <a:t>ex</a:t>
            </a:r>
            <a:r>
              <a:rPr kumimoji="1" lang="ja-JP" altLang="en-US" dirty="0" smtClean="0"/>
              <a:t>の分析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dirty="0" smtClean="0"/>
              <a:t>記述した</a:t>
            </a:r>
            <a:r>
              <a:rPr lang="en-US" altLang="ja-JP" dirty="0" smtClean="0"/>
              <a:t>hex</a:t>
            </a:r>
            <a:r>
              <a:rPr lang="ja-JP" altLang="en-US" dirty="0" smtClean="0"/>
              <a:t>がある程度書き溜められた地点で</a:t>
            </a:r>
            <a:endParaRPr lang="en-US" altLang="ja-JP" dirty="0" smtClean="0"/>
          </a:p>
          <a:p>
            <a:pPr marL="0" indent="0" algn="ctr">
              <a:buNone/>
            </a:pPr>
            <a:r>
              <a:rPr lang="ja-JP" altLang="en-US" dirty="0" smtClean="0"/>
              <a:t>二人</a:t>
            </a:r>
            <a:r>
              <a:rPr lang="ja-JP" altLang="en-US" dirty="0"/>
              <a:t>の</a:t>
            </a:r>
            <a:r>
              <a:rPr lang="en-US" altLang="ja-JP" dirty="0" smtClean="0"/>
              <a:t>hex</a:t>
            </a:r>
            <a:r>
              <a:rPr lang="ja-JP" altLang="en-US" dirty="0" smtClean="0"/>
              <a:t>を合わせて，並べ</a:t>
            </a:r>
            <a:r>
              <a:rPr lang="ja-JP" altLang="en-US" dirty="0"/>
              <a:t>る</a:t>
            </a:r>
            <a:endParaRPr lang="en-US" altLang="ja-JP" dirty="0"/>
          </a:p>
        </p:txBody>
      </p:sp>
      <p:grpSp>
        <p:nvGrpSpPr>
          <p:cNvPr id="55" name="グループ化 54"/>
          <p:cNvGrpSpPr/>
          <p:nvPr/>
        </p:nvGrpSpPr>
        <p:grpSpPr>
          <a:xfrm>
            <a:off x="314999" y="3120970"/>
            <a:ext cx="1880737" cy="1532166"/>
            <a:chOff x="395536" y="2864351"/>
            <a:chExt cx="1880737" cy="1532166"/>
          </a:xfrm>
        </p:grpSpPr>
        <p:sp>
          <p:nvSpPr>
            <p:cNvPr id="50" name="六角形 49"/>
            <p:cNvSpPr/>
            <p:nvPr/>
          </p:nvSpPr>
          <p:spPr>
            <a:xfrm>
              <a:off x="395536" y="2864351"/>
              <a:ext cx="1440160" cy="1276472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六角形 51"/>
            <p:cNvSpPr/>
            <p:nvPr/>
          </p:nvSpPr>
          <p:spPr>
            <a:xfrm>
              <a:off x="547936" y="2952873"/>
              <a:ext cx="1440160" cy="1276472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六角形 52"/>
            <p:cNvSpPr/>
            <p:nvPr/>
          </p:nvSpPr>
          <p:spPr>
            <a:xfrm>
              <a:off x="683713" y="3035334"/>
              <a:ext cx="1440160" cy="1276472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六角形 53"/>
            <p:cNvSpPr/>
            <p:nvPr/>
          </p:nvSpPr>
          <p:spPr>
            <a:xfrm>
              <a:off x="836113" y="3120045"/>
              <a:ext cx="1440160" cy="1276472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7200" dirty="0" smtClean="0">
                  <a:solidFill>
                    <a:schemeClr val="tx1"/>
                  </a:solidFill>
                </a:rPr>
                <a:t>X</a:t>
              </a:r>
              <a:endParaRPr kumimoji="1" lang="ja-JP" altLang="en-US" sz="7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323528" y="4849162"/>
            <a:ext cx="1880737" cy="1532166"/>
            <a:chOff x="395536" y="2864351"/>
            <a:chExt cx="1880737" cy="1532166"/>
          </a:xfrm>
        </p:grpSpPr>
        <p:sp>
          <p:nvSpPr>
            <p:cNvPr id="57" name="六角形 56"/>
            <p:cNvSpPr/>
            <p:nvPr/>
          </p:nvSpPr>
          <p:spPr>
            <a:xfrm>
              <a:off x="395536" y="2864351"/>
              <a:ext cx="1440160" cy="1276472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六角形 57"/>
            <p:cNvSpPr/>
            <p:nvPr/>
          </p:nvSpPr>
          <p:spPr>
            <a:xfrm>
              <a:off x="547936" y="2952873"/>
              <a:ext cx="1440160" cy="1276472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六角形 58"/>
            <p:cNvSpPr/>
            <p:nvPr/>
          </p:nvSpPr>
          <p:spPr>
            <a:xfrm>
              <a:off x="683713" y="3035334"/>
              <a:ext cx="1440160" cy="1276472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六角形 59"/>
            <p:cNvSpPr/>
            <p:nvPr/>
          </p:nvSpPr>
          <p:spPr>
            <a:xfrm>
              <a:off x="836113" y="3120045"/>
              <a:ext cx="1440160" cy="1276472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7200" dirty="0">
                  <a:solidFill>
                    <a:schemeClr val="tx1"/>
                  </a:solidFill>
                </a:rPr>
                <a:t>Y</a:t>
              </a:r>
              <a:endParaRPr kumimoji="1" lang="ja-JP" altLang="en-US" sz="7200" dirty="0">
                <a:solidFill>
                  <a:schemeClr val="tx1"/>
                </a:solidFill>
              </a:endParaRPr>
            </a:p>
          </p:txBody>
        </p:sp>
      </p:grpSp>
      <p:sp>
        <p:nvSpPr>
          <p:cNvPr id="61" name="右矢印 60"/>
          <p:cNvSpPr/>
          <p:nvPr/>
        </p:nvSpPr>
        <p:spPr>
          <a:xfrm>
            <a:off x="2483768" y="4365104"/>
            <a:ext cx="792088" cy="756084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2" name="グループ化 61"/>
          <p:cNvGrpSpPr/>
          <p:nvPr/>
        </p:nvGrpSpPr>
        <p:grpSpPr>
          <a:xfrm>
            <a:off x="3555359" y="3728810"/>
            <a:ext cx="1880737" cy="1532166"/>
            <a:chOff x="395536" y="2864351"/>
            <a:chExt cx="1880737" cy="1532166"/>
          </a:xfrm>
        </p:grpSpPr>
        <p:sp>
          <p:nvSpPr>
            <p:cNvPr id="63" name="六角形 62"/>
            <p:cNvSpPr/>
            <p:nvPr/>
          </p:nvSpPr>
          <p:spPr>
            <a:xfrm>
              <a:off x="395536" y="2864351"/>
              <a:ext cx="1440160" cy="1276472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六角形 63"/>
            <p:cNvSpPr/>
            <p:nvPr/>
          </p:nvSpPr>
          <p:spPr>
            <a:xfrm>
              <a:off x="547936" y="2952873"/>
              <a:ext cx="1440160" cy="1276472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六角形 64"/>
            <p:cNvSpPr/>
            <p:nvPr/>
          </p:nvSpPr>
          <p:spPr>
            <a:xfrm>
              <a:off x="683713" y="3035334"/>
              <a:ext cx="1440160" cy="1276472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六角形 65"/>
            <p:cNvSpPr/>
            <p:nvPr/>
          </p:nvSpPr>
          <p:spPr>
            <a:xfrm>
              <a:off x="836113" y="3120045"/>
              <a:ext cx="1440160" cy="1276472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グループ化 67"/>
          <p:cNvGrpSpPr/>
          <p:nvPr/>
        </p:nvGrpSpPr>
        <p:grpSpPr>
          <a:xfrm>
            <a:off x="3699375" y="4365068"/>
            <a:ext cx="1880737" cy="1532166"/>
            <a:chOff x="395536" y="2864351"/>
            <a:chExt cx="1880737" cy="1532166"/>
          </a:xfrm>
        </p:grpSpPr>
        <p:sp>
          <p:nvSpPr>
            <p:cNvPr id="69" name="六角形 68"/>
            <p:cNvSpPr/>
            <p:nvPr/>
          </p:nvSpPr>
          <p:spPr>
            <a:xfrm>
              <a:off x="395536" y="2864351"/>
              <a:ext cx="1440160" cy="1276472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六角形 69"/>
            <p:cNvSpPr/>
            <p:nvPr/>
          </p:nvSpPr>
          <p:spPr>
            <a:xfrm>
              <a:off x="547936" y="2952873"/>
              <a:ext cx="1440160" cy="1276472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六角形 70"/>
            <p:cNvSpPr/>
            <p:nvPr/>
          </p:nvSpPr>
          <p:spPr>
            <a:xfrm>
              <a:off x="683713" y="3035334"/>
              <a:ext cx="1440160" cy="1276472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六角形 71"/>
            <p:cNvSpPr/>
            <p:nvPr/>
          </p:nvSpPr>
          <p:spPr>
            <a:xfrm>
              <a:off x="836113" y="3120045"/>
              <a:ext cx="1440160" cy="1276472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200" dirty="0">
                <a:solidFill>
                  <a:schemeClr val="tx1"/>
                </a:solidFill>
              </a:endParaRPr>
            </a:p>
          </p:txBody>
        </p:sp>
      </p:grpSp>
      <p:sp>
        <p:nvSpPr>
          <p:cNvPr id="73" name="右矢印 72"/>
          <p:cNvSpPr/>
          <p:nvPr/>
        </p:nvSpPr>
        <p:spPr>
          <a:xfrm>
            <a:off x="5940152" y="4345614"/>
            <a:ext cx="792088" cy="756084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5" name="グループ化 74"/>
          <p:cNvGrpSpPr/>
          <p:nvPr/>
        </p:nvGrpSpPr>
        <p:grpSpPr>
          <a:xfrm>
            <a:off x="6948264" y="3825044"/>
            <a:ext cx="1872208" cy="1764196"/>
            <a:chOff x="6588224" y="3725289"/>
            <a:chExt cx="1872208" cy="1764196"/>
          </a:xfrm>
        </p:grpSpPr>
        <p:sp>
          <p:nvSpPr>
            <p:cNvPr id="42" name="六角形 41"/>
            <p:cNvSpPr/>
            <p:nvPr/>
          </p:nvSpPr>
          <p:spPr>
            <a:xfrm>
              <a:off x="7452320" y="3725289"/>
              <a:ext cx="576064" cy="50405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六角形 42"/>
            <p:cNvSpPr/>
            <p:nvPr/>
          </p:nvSpPr>
          <p:spPr>
            <a:xfrm>
              <a:off x="7452320" y="4229345"/>
              <a:ext cx="576064" cy="50405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六角形 43"/>
            <p:cNvSpPr/>
            <p:nvPr/>
          </p:nvSpPr>
          <p:spPr>
            <a:xfrm>
              <a:off x="7884368" y="4471628"/>
              <a:ext cx="576064" cy="50405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六角形 44"/>
            <p:cNvSpPr/>
            <p:nvPr/>
          </p:nvSpPr>
          <p:spPr>
            <a:xfrm>
              <a:off x="7020272" y="3977317"/>
              <a:ext cx="576064" cy="50405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六角形 45"/>
            <p:cNvSpPr/>
            <p:nvPr/>
          </p:nvSpPr>
          <p:spPr>
            <a:xfrm>
              <a:off x="7020272" y="4481373"/>
              <a:ext cx="576064" cy="50405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六角形 46"/>
            <p:cNvSpPr/>
            <p:nvPr/>
          </p:nvSpPr>
          <p:spPr>
            <a:xfrm>
              <a:off x="7020272" y="4985429"/>
              <a:ext cx="576064" cy="50405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六角形 47"/>
            <p:cNvSpPr/>
            <p:nvPr/>
          </p:nvSpPr>
          <p:spPr>
            <a:xfrm>
              <a:off x="6588224" y="4723656"/>
              <a:ext cx="576064" cy="50405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六角形 73"/>
            <p:cNvSpPr/>
            <p:nvPr/>
          </p:nvSpPr>
          <p:spPr>
            <a:xfrm>
              <a:off x="7884368" y="3977462"/>
              <a:ext cx="576064" cy="50405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049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h</a:t>
            </a:r>
            <a:r>
              <a:rPr kumimoji="1" lang="en-US" altLang="ja-JP" dirty="0" smtClean="0"/>
              <a:t>ex</a:t>
            </a:r>
            <a:r>
              <a:rPr kumimoji="1" lang="ja-JP" altLang="en-US" dirty="0" smtClean="0"/>
              <a:t>の分析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251520" y="3068960"/>
            <a:ext cx="1872208" cy="1764196"/>
            <a:chOff x="6588224" y="3725289"/>
            <a:chExt cx="1872208" cy="1764196"/>
          </a:xfrm>
        </p:grpSpPr>
        <p:sp>
          <p:nvSpPr>
            <p:cNvPr id="5" name="六角形 4"/>
            <p:cNvSpPr/>
            <p:nvPr/>
          </p:nvSpPr>
          <p:spPr>
            <a:xfrm>
              <a:off x="7452320" y="3725289"/>
              <a:ext cx="576064" cy="50405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六角形 5"/>
            <p:cNvSpPr/>
            <p:nvPr/>
          </p:nvSpPr>
          <p:spPr>
            <a:xfrm>
              <a:off x="7452320" y="4229345"/>
              <a:ext cx="576064" cy="50405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六角形 6"/>
            <p:cNvSpPr/>
            <p:nvPr/>
          </p:nvSpPr>
          <p:spPr>
            <a:xfrm>
              <a:off x="7884368" y="4471628"/>
              <a:ext cx="576064" cy="50405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六角形 7"/>
            <p:cNvSpPr/>
            <p:nvPr/>
          </p:nvSpPr>
          <p:spPr>
            <a:xfrm>
              <a:off x="7020272" y="3977317"/>
              <a:ext cx="576064" cy="50405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六角形 8"/>
            <p:cNvSpPr/>
            <p:nvPr/>
          </p:nvSpPr>
          <p:spPr>
            <a:xfrm>
              <a:off x="7020272" y="4481373"/>
              <a:ext cx="576064" cy="50405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六角形 9"/>
            <p:cNvSpPr/>
            <p:nvPr/>
          </p:nvSpPr>
          <p:spPr>
            <a:xfrm>
              <a:off x="7020272" y="4985429"/>
              <a:ext cx="576064" cy="50405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六角形 10"/>
            <p:cNvSpPr/>
            <p:nvPr/>
          </p:nvSpPr>
          <p:spPr>
            <a:xfrm>
              <a:off x="6588224" y="4723656"/>
              <a:ext cx="576064" cy="50405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六角形 11"/>
            <p:cNvSpPr/>
            <p:nvPr/>
          </p:nvSpPr>
          <p:spPr>
            <a:xfrm>
              <a:off x="7884368" y="3977462"/>
              <a:ext cx="576064" cy="50405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2339752" y="3068960"/>
            <a:ext cx="1872208" cy="1764196"/>
            <a:chOff x="6588224" y="3725289"/>
            <a:chExt cx="1872208" cy="1764196"/>
          </a:xfrm>
        </p:grpSpPr>
        <p:sp>
          <p:nvSpPr>
            <p:cNvPr id="14" name="六角形 13"/>
            <p:cNvSpPr/>
            <p:nvPr/>
          </p:nvSpPr>
          <p:spPr>
            <a:xfrm>
              <a:off x="7452320" y="3725289"/>
              <a:ext cx="576064" cy="50405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六角形 14"/>
            <p:cNvSpPr/>
            <p:nvPr/>
          </p:nvSpPr>
          <p:spPr>
            <a:xfrm>
              <a:off x="7452320" y="4229345"/>
              <a:ext cx="576064" cy="50405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六角形 15"/>
            <p:cNvSpPr/>
            <p:nvPr/>
          </p:nvSpPr>
          <p:spPr>
            <a:xfrm>
              <a:off x="7884368" y="4471628"/>
              <a:ext cx="576064" cy="50405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六角形 16"/>
            <p:cNvSpPr/>
            <p:nvPr/>
          </p:nvSpPr>
          <p:spPr>
            <a:xfrm>
              <a:off x="7020272" y="3977317"/>
              <a:ext cx="576064" cy="50405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六角形 17"/>
            <p:cNvSpPr/>
            <p:nvPr/>
          </p:nvSpPr>
          <p:spPr>
            <a:xfrm>
              <a:off x="7020272" y="4481373"/>
              <a:ext cx="576064" cy="50405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六角形 18"/>
            <p:cNvSpPr/>
            <p:nvPr/>
          </p:nvSpPr>
          <p:spPr>
            <a:xfrm>
              <a:off x="7020272" y="4985429"/>
              <a:ext cx="576064" cy="50405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六角形 19"/>
            <p:cNvSpPr/>
            <p:nvPr/>
          </p:nvSpPr>
          <p:spPr>
            <a:xfrm>
              <a:off x="6588224" y="4723656"/>
              <a:ext cx="576064" cy="50405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六角形 20"/>
            <p:cNvSpPr/>
            <p:nvPr/>
          </p:nvSpPr>
          <p:spPr>
            <a:xfrm>
              <a:off x="7884368" y="3977462"/>
              <a:ext cx="576064" cy="50405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4572000" y="3068960"/>
            <a:ext cx="1872208" cy="1764196"/>
            <a:chOff x="6588224" y="3725289"/>
            <a:chExt cx="1872208" cy="1764196"/>
          </a:xfrm>
        </p:grpSpPr>
        <p:sp>
          <p:nvSpPr>
            <p:cNvPr id="23" name="六角形 22"/>
            <p:cNvSpPr/>
            <p:nvPr/>
          </p:nvSpPr>
          <p:spPr>
            <a:xfrm>
              <a:off x="7452320" y="3725289"/>
              <a:ext cx="576064" cy="50405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六角形 23"/>
            <p:cNvSpPr/>
            <p:nvPr/>
          </p:nvSpPr>
          <p:spPr>
            <a:xfrm>
              <a:off x="7452320" y="4229345"/>
              <a:ext cx="576064" cy="50405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六角形 24"/>
            <p:cNvSpPr/>
            <p:nvPr/>
          </p:nvSpPr>
          <p:spPr>
            <a:xfrm>
              <a:off x="7884368" y="4471628"/>
              <a:ext cx="576064" cy="50405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六角形 25"/>
            <p:cNvSpPr/>
            <p:nvPr/>
          </p:nvSpPr>
          <p:spPr>
            <a:xfrm>
              <a:off x="7020272" y="3977317"/>
              <a:ext cx="576064" cy="50405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六角形 26"/>
            <p:cNvSpPr/>
            <p:nvPr/>
          </p:nvSpPr>
          <p:spPr>
            <a:xfrm>
              <a:off x="7020272" y="4481373"/>
              <a:ext cx="576064" cy="50405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六角形 27"/>
            <p:cNvSpPr/>
            <p:nvPr/>
          </p:nvSpPr>
          <p:spPr>
            <a:xfrm>
              <a:off x="7020272" y="4985429"/>
              <a:ext cx="576064" cy="50405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六角形 28"/>
            <p:cNvSpPr/>
            <p:nvPr/>
          </p:nvSpPr>
          <p:spPr>
            <a:xfrm>
              <a:off x="6588224" y="4723656"/>
              <a:ext cx="576064" cy="50405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六角形 29"/>
            <p:cNvSpPr/>
            <p:nvPr/>
          </p:nvSpPr>
          <p:spPr>
            <a:xfrm>
              <a:off x="7884368" y="3977462"/>
              <a:ext cx="576064" cy="50405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6912260" y="3068960"/>
            <a:ext cx="1872208" cy="1764196"/>
            <a:chOff x="6588224" y="3725289"/>
            <a:chExt cx="1872208" cy="1764196"/>
          </a:xfrm>
        </p:grpSpPr>
        <p:sp>
          <p:nvSpPr>
            <p:cNvPr id="32" name="六角形 31"/>
            <p:cNvSpPr/>
            <p:nvPr/>
          </p:nvSpPr>
          <p:spPr>
            <a:xfrm>
              <a:off x="7452320" y="3725289"/>
              <a:ext cx="576064" cy="50405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六角形 32"/>
            <p:cNvSpPr/>
            <p:nvPr/>
          </p:nvSpPr>
          <p:spPr>
            <a:xfrm>
              <a:off x="7452320" y="4229345"/>
              <a:ext cx="576064" cy="50405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六角形 33"/>
            <p:cNvSpPr/>
            <p:nvPr/>
          </p:nvSpPr>
          <p:spPr>
            <a:xfrm>
              <a:off x="7884368" y="4471628"/>
              <a:ext cx="576064" cy="50405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六角形 34"/>
            <p:cNvSpPr/>
            <p:nvPr/>
          </p:nvSpPr>
          <p:spPr>
            <a:xfrm>
              <a:off x="7020272" y="3977317"/>
              <a:ext cx="576064" cy="50405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六角形 35"/>
            <p:cNvSpPr/>
            <p:nvPr/>
          </p:nvSpPr>
          <p:spPr>
            <a:xfrm>
              <a:off x="7020272" y="4481373"/>
              <a:ext cx="576064" cy="50405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六角形 36"/>
            <p:cNvSpPr/>
            <p:nvPr/>
          </p:nvSpPr>
          <p:spPr>
            <a:xfrm>
              <a:off x="7020272" y="4985429"/>
              <a:ext cx="576064" cy="50405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六角形 37"/>
            <p:cNvSpPr/>
            <p:nvPr/>
          </p:nvSpPr>
          <p:spPr>
            <a:xfrm>
              <a:off x="6588224" y="4723656"/>
              <a:ext cx="576064" cy="50405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六角形 38"/>
            <p:cNvSpPr/>
            <p:nvPr/>
          </p:nvSpPr>
          <p:spPr>
            <a:xfrm>
              <a:off x="7884368" y="3977462"/>
              <a:ext cx="576064" cy="50405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0" name="右矢印 39"/>
          <p:cNvSpPr/>
          <p:nvPr/>
        </p:nvSpPr>
        <p:spPr>
          <a:xfrm>
            <a:off x="1176565" y="6021288"/>
            <a:ext cx="6851819" cy="576064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55576" y="4841865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 smtClean="0"/>
              <a:t>A</a:t>
            </a:r>
            <a:endParaRPr kumimoji="1" lang="ja-JP" altLang="en-US" sz="80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987824" y="4841865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0" dirty="0"/>
              <a:t>B</a:t>
            </a:r>
            <a:endParaRPr kumimoji="1" lang="ja-JP" altLang="en-US" sz="80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220072" y="4841865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0" dirty="0"/>
              <a:t>C</a:t>
            </a:r>
            <a:endParaRPr kumimoji="1" lang="ja-JP" altLang="en-US" sz="80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452320" y="4769857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0" dirty="0" smtClean="0"/>
              <a:t>D</a:t>
            </a:r>
            <a:endParaRPr kumimoji="1" lang="ja-JP" altLang="en-US" sz="8000" dirty="0"/>
          </a:p>
        </p:txBody>
      </p:sp>
      <p:sp>
        <p:nvSpPr>
          <p:cNvPr id="4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dirty="0" smtClean="0"/>
              <a:t>記述した</a:t>
            </a:r>
            <a:r>
              <a:rPr lang="en-US" altLang="ja-JP" dirty="0" smtClean="0"/>
              <a:t>hex</a:t>
            </a:r>
            <a:r>
              <a:rPr lang="ja-JP" altLang="en-US" dirty="0" smtClean="0"/>
              <a:t>がある程度書き溜められた地点で</a:t>
            </a:r>
            <a:endParaRPr lang="en-US" altLang="ja-JP" dirty="0" smtClean="0"/>
          </a:p>
          <a:p>
            <a:pPr marL="0" indent="0" algn="ctr">
              <a:buNone/>
            </a:pPr>
            <a:r>
              <a:rPr lang="ja-JP" altLang="en-US" dirty="0" smtClean="0"/>
              <a:t>二人</a:t>
            </a:r>
            <a:r>
              <a:rPr lang="ja-JP" altLang="en-US" dirty="0"/>
              <a:t>の</a:t>
            </a:r>
            <a:r>
              <a:rPr lang="en-US" altLang="ja-JP" dirty="0" smtClean="0"/>
              <a:t>hex</a:t>
            </a:r>
            <a:r>
              <a:rPr lang="ja-JP" altLang="en-US" dirty="0" smtClean="0"/>
              <a:t>を合わせて，並べる</a:t>
            </a:r>
            <a:endParaRPr lang="en-US" altLang="ja-JP" dirty="0"/>
          </a:p>
        </p:txBody>
      </p:sp>
      <p:sp>
        <p:nvSpPr>
          <p:cNvPr id="3" name="正方形/長方形 2"/>
          <p:cNvSpPr/>
          <p:nvPr/>
        </p:nvSpPr>
        <p:spPr>
          <a:xfrm>
            <a:off x="6732240" y="2852936"/>
            <a:ext cx="2232248" cy="30963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439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頻出語の変遷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58918" y="2996952"/>
            <a:ext cx="6228380" cy="3717032"/>
          </a:xfrm>
          <a:ln w="38100">
            <a:solidFill>
              <a:srgbClr val="FF6600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ja-JP" altLang="en-US" sz="2800" dirty="0">
                <a:solidFill>
                  <a:srgbClr val="FF0066"/>
                </a:solidFill>
              </a:rPr>
              <a:t>●</a:t>
            </a:r>
            <a:r>
              <a:rPr lang="ja-JP" altLang="en-US" sz="2800" dirty="0" smtClean="0"/>
              <a:t>各部</a:t>
            </a:r>
            <a:r>
              <a:rPr lang="ja-JP" altLang="en-US" sz="2800" dirty="0"/>
              <a:t>位の</a:t>
            </a:r>
            <a:r>
              <a:rPr lang="ja-JP" altLang="en-US" sz="2800" dirty="0" smtClean="0"/>
              <a:t>動き</a:t>
            </a:r>
            <a:r>
              <a:rPr lang="en-US" altLang="ja-JP" sz="2800" dirty="0" smtClean="0"/>
              <a:t>(A</a:t>
            </a:r>
            <a:r>
              <a:rPr lang="ja-JP" altLang="en-US" sz="2800" dirty="0" smtClean="0"/>
              <a:t>・</a:t>
            </a:r>
            <a:r>
              <a:rPr lang="en-US" altLang="ja-JP" sz="2800" dirty="0" smtClean="0"/>
              <a:t>B)</a:t>
            </a:r>
          </a:p>
          <a:p>
            <a:pPr marL="0" indent="0" algn="ctr">
              <a:buNone/>
            </a:pPr>
            <a:r>
              <a:rPr lang="ja-JP" altLang="en-US" sz="2800" b="1" dirty="0"/>
              <a:t>↓</a:t>
            </a:r>
            <a:endParaRPr lang="en-US" altLang="ja-JP" sz="2800" b="1" dirty="0" smtClean="0"/>
          </a:p>
          <a:p>
            <a:pPr marL="0" indent="0" algn="ctr">
              <a:buNone/>
            </a:pPr>
            <a:r>
              <a:rPr lang="ja-JP" altLang="en-US" sz="2800" dirty="0" smtClean="0">
                <a:solidFill>
                  <a:srgbClr val="FFFF00"/>
                </a:solidFill>
              </a:rPr>
              <a:t>●</a:t>
            </a:r>
            <a:r>
              <a:rPr lang="ja-JP" altLang="en-US" sz="2800" dirty="0" smtClean="0"/>
              <a:t>最初</a:t>
            </a:r>
            <a:r>
              <a:rPr lang="ja-JP" altLang="en-US" sz="2800" dirty="0"/>
              <a:t>の</a:t>
            </a:r>
            <a:r>
              <a:rPr lang="ja-JP" altLang="en-US" sz="2800" dirty="0" smtClean="0"/>
              <a:t>タイミング</a:t>
            </a:r>
            <a:r>
              <a:rPr lang="en-US" altLang="ja-JP" sz="2800" dirty="0" smtClean="0"/>
              <a:t>(B</a:t>
            </a:r>
            <a:r>
              <a:rPr lang="ja-JP" altLang="en-US" sz="2800" dirty="0" smtClean="0"/>
              <a:t>・</a:t>
            </a:r>
            <a:r>
              <a:rPr lang="en-US" altLang="ja-JP" sz="2800" dirty="0" smtClean="0"/>
              <a:t>C)</a:t>
            </a:r>
          </a:p>
          <a:p>
            <a:pPr marL="0" indent="0" algn="ctr">
              <a:buNone/>
            </a:pPr>
            <a:r>
              <a:rPr lang="ja-JP" altLang="en-US" sz="2800" b="1" dirty="0" smtClean="0"/>
              <a:t>↓</a:t>
            </a:r>
            <a:endParaRPr lang="en-US" altLang="ja-JP" sz="2800" b="1" dirty="0" smtClean="0"/>
          </a:p>
          <a:p>
            <a:pPr marL="0" indent="0" algn="ctr">
              <a:buNone/>
            </a:pPr>
            <a:r>
              <a:rPr lang="ja-JP" altLang="en-US" sz="2800" dirty="0" smtClean="0">
                <a:solidFill>
                  <a:srgbClr val="00CC00"/>
                </a:solidFill>
              </a:rPr>
              <a:t>●</a:t>
            </a:r>
            <a:r>
              <a:rPr lang="ja-JP" altLang="en-US" sz="2800" dirty="0" smtClean="0"/>
              <a:t>全身</a:t>
            </a:r>
            <a:r>
              <a:rPr lang="ja-JP" altLang="en-US" sz="2800" dirty="0"/>
              <a:t>の</a:t>
            </a:r>
            <a:r>
              <a:rPr lang="ja-JP" altLang="en-US" sz="2800" dirty="0" smtClean="0"/>
              <a:t>動き</a:t>
            </a:r>
            <a:r>
              <a:rPr lang="en-US" altLang="ja-JP" sz="2800" dirty="0" smtClean="0"/>
              <a:t>(C</a:t>
            </a:r>
            <a:r>
              <a:rPr lang="ja-JP" altLang="en-US" sz="2800" dirty="0" smtClean="0"/>
              <a:t>・</a:t>
            </a:r>
            <a:r>
              <a:rPr lang="en-US" altLang="ja-JP" sz="2800" dirty="0" smtClean="0"/>
              <a:t>D)</a:t>
            </a:r>
          </a:p>
          <a:p>
            <a:pPr marL="0" indent="0" algn="ctr">
              <a:buNone/>
            </a:pPr>
            <a:r>
              <a:rPr lang="ja-JP" altLang="en-US" sz="2800" b="1" dirty="0" smtClean="0"/>
              <a:t>↓</a:t>
            </a:r>
            <a:endParaRPr lang="en-US" altLang="ja-JP" sz="2800" b="1" dirty="0" smtClean="0"/>
          </a:p>
          <a:p>
            <a:pPr marL="0" indent="0" algn="ctr">
              <a:buNone/>
            </a:pPr>
            <a:r>
              <a:rPr lang="ja-JP" altLang="en-US" sz="2800" dirty="0" smtClean="0">
                <a:solidFill>
                  <a:srgbClr val="0099FF"/>
                </a:solidFill>
              </a:rPr>
              <a:t>●</a:t>
            </a:r>
            <a:r>
              <a:rPr lang="ja-JP" altLang="en-US" sz="2800" dirty="0" smtClean="0"/>
              <a:t>習得</a:t>
            </a:r>
            <a:r>
              <a:rPr lang="ja-JP" altLang="en-US" sz="2800" dirty="0"/>
              <a:t>した</a:t>
            </a:r>
            <a:r>
              <a:rPr lang="ja-JP" altLang="en-US" sz="2800" dirty="0" smtClean="0"/>
              <a:t>動き</a:t>
            </a:r>
            <a:r>
              <a:rPr lang="en-US" altLang="ja-JP" sz="2800" dirty="0" smtClean="0"/>
              <a:t>(D)</a:t>
            </a:r>
            <a:endParaRPr kumimoji="1" lang="ja-JP" altLang="en-US" sz="2800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457200" y="1470484"/>
            <a:ext cx="8229600" cy="73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dirty="0"/>
              <a:t>h</a:t>
            </a:r>
            <a:r>
              <a:rPr lang="en-US" altLang="ja-JP" dirty="0" smtClean="0"/>
              <a:t>ex</a:t>
            </a:r>
            <a:r>
              <a:rPr lang="ja-JP" altLang="en-US" dirty="0" smtClean="0"/>
              <a:t>の記述から動詞・名詞を抽出→</a:t>
            </a:r>
            <a:r>
              <a:rPr lang="ja-JP" altLang="en-US" dirty="0" smtClean="0">
                <a:solidFill>
                  <a:srgbClr val="FF6600"/>
                </a:solidFill>
              </a:rPr>
              <a:t>頻出語特定</a:t>
            </a:r>
            <a:endParaRPr lang="en-US" altLang="ja-JP" dirty="0" smtClean="0">
              <a:solidFill>
                <a:srgbClr val="FF6600"/>
              </a:solidFill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458918" y="2406588"/>
            <a:ext cx="6226164" cy="590364"/>
          </a:xfrm>
          <a:prstGeom prst="rect">
            <a:avLst/>
          </a:prstGeom>
          <a:solidFill>
            <a:srgbClr val="FF6600"/>
          </a:solidFill>
          <a:ln w="38100">
            <a:solidFill>
              <a:srgbClr val="FF66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dirty="0" smtClean="0">
                <a:solidFill>
                  <a:schemeClr val="bg1"/>
                </a:solidFill>
              </a:rPr>
              <a:t>関心のあるトピックの変化</a:t>
            </a:r>
            <a:endParaRPr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1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71160"/>
              </p:ext>
            </p:extLst>
          </p:nvPr>
        </p:nvGraphicFramePr>
        <p:xfrm>
          <a:off x="539552" y="1650663"/>
          <a:ext cx="3312370" cy="482536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62474"/>
                <a:gridCol w="662474"/>
                <a:gridCol w="662474"/>
                <a:gridCol w="662474"/>
                <a:gridCol w="662474"/>
              </a:tblGrid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動詞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B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離*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</a:rPr>
                        <a:t>8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気付*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8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挙*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6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12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当*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7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</a:rPr>
                        <a:t>5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10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傾い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</a:rPr>
                        <a:t>16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</a:rPr>
                        <a:t>10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</a:rPr>
                        <a:t>10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ずれ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10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合*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5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</a:rPr>
                        <a:t>4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22765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押*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</a:rPr>
                        <a:t>2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5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出来*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</a:rPr>
                        <a:t>5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3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続け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7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使*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9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わか*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</a:rPr>
                        <a:t>8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</a:rPr>
                        <a:t>5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</a:rPr>
                        <a:t>13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保*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</a:rPr>
                        <a:t>8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</a:rPr>
                        <a:t>12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</a:rPr>
                        <a:t>9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開*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</a:rPr>
                        <a:t>8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5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引く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</a:rPr>
                        <a:t>16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5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上*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</a:rPr>
                        <a:t>13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14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7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013243"/>
              </p:ext>
            </p:extLst>
          </p:nvPr>
        </p:nvGraphicFramePr>
        <p:xfrm>
          <a:off x="4283968" y="1658303"/>
          <a:ext cx="4392490" cy="50673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78498"/>
                <a:gridCol w="878498"/>
                <a:gridCol w="878498"/>
                <a:gridCol w="878498"/>
                <a:gridCol w="878498"/>
              </a:tblGrid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名詞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 B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 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 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姿勢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7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31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>
                          <a:effectLst/>
                        </a:rPr>
                        <a:t> 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腰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7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32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>
                          <a:effectLst/>
                        </a:rPr>
                        <a:t> 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29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自分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9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9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31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>
                          <a:effectLst/>
                        </a:rPr>
                        <a:t> 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目・目線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9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9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>
                          <a:effectLst/>
                        </a:rPr>
                        <a:t> 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29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腕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9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32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>
                          <a:effectLst/>
                        </a:rPr>
                        <a:t> 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14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上半身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 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31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7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失敗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16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9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 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 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足・脚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16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 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3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14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後ろ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21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>
                          <a:effectLst/>
                        </a:rPr>
                        <a:t> 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4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29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>
                          <a:effectLst/>
                        </a:rPr>
                        <a:t>水平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21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>
                          <a:effectLst/>
                        </a:rPr>
                        <a:t> 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31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10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肩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32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 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>
                          <a:effectLst/>
                        </a:rPr>
                        <a:t> 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>
                          <a:effectLst/>
                        </a:rPr>
                        <a:t>状態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32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16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 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力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32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>
                          <a:effectLst/>
                        </a:rPr>
                        <a:t> 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4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29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今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32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>
                          <a:effectLst/>
                        </a:rPr>
                        <a:t> 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>
                          <a:effectLst/>
                        </a:rPr>
                        <a:t> 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7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最初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>
                          <a:effectLst/>
                        </a:rPr>
                        <a:t> 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31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 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全身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>
                          <a:effectLst/>
                        </a:rPr>
                        <a:t> 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 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 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リズム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>
                          <a:effectLst/>
                        </a:rPr>
                        <a:t> 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32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2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10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スピード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>
                          <a:effectLst/>
                        </a:rPr>
                        <a:t> 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>
                          <a:effectLst/>
                        </a:rPr>
                        <a:t> 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16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3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体力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>
                          <a:effectLst/>
                        </a:rPr>
                        <a:t> 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>
                          <a:effectLst/>
                        </a:rPr>
                        <a:t> 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>
                          <a:effectLst/>
                        </a:rPr>
                        <a:t> 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7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539552" y="2491760"/>
            <a:ext cx="3312368" cy="288032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9999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272380" y="2923808"/>
            <a:ext cx="4418004" cy="264426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4283968" y="4437112"/>
            <a:ext cx="4418004" cy="244897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4283968" y="1898830"/>
            <a:ext cx="4418004" cy="27003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519610" y="3656748"/>
            <a:ext cx="3332309" cy="27630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519607" y="5895077"/>
            <a:ext cx="3332310" cy="305837"/>
          </a:xfrm>
          <a:prstGeom prst="rect">
            <a:avLst/>
          </a:prstGeom>
          <a:noFill/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4272379" y="5956017"/>
            <a:ext cx="4418004" cy="24489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519608" y="3933055"/>
            <a:ext cx="3332309" cy="258897"/>
          </a:xfrm>
          <a:prstGeom prst="rect">
            <a:avLst/>
          </a:prstGeom>
          <a:noFill/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4283968" y="5445225"/>
            <a:ext cx="4406415" cy="28803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519609" y="4479410"/>
            <a:ext cx="3332309" cy="288032"/>
          </a:xfrm>
          <a:prstGeom prst="rect">
            <a:avLst/>
          </a:prstGeom>
          <a:noFill/>
          <a:ln w="5715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519608" y="4203202"/>
            <a:ext cx="3332309" cy="288032"/>
          </a:xfrm>
          <a:prstGeom prst="rect">
            <a:avLst/>
          </a:prstGeom>
          <a:noFill/>
          <a:ln w="5715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4283968" y="6453336"/>
            <a:ext cx="4406415" cy="277249"/>
          </a:xfrm>
          <a:prstGeom prst="rect">
            <a:avLst/>
          </a:prstGeom>
          <a:noFill/>
          <a:ln w="5715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1043607" y="260648"/>
            <a:ext cx="3384377" cy="432048"/>
          </a:xfrm>
          <a:prstGeom prst="rect">
            <a:avLst/>
          </a:prstGeom>
          <a:ln w="57150">
            <a:solidFill>
              <a:srgbClr val="FF006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b="1" dirty="0">
                <a:uFill>
                  <a:solidFill>
                    <a:srgbClr val="FF0066"/>
                  </a:solidFill>
                </a:uFill>
                <a:latin typeface="+mn-ea"/>
              </a:rPr>
              <a:t>1.</a:t>
            </a:r>
            <a:r>
              <a:rPr lang="ja-JP" altLang="en-US" sz="2400" b="1" dirty="0" smtClean="0">
                <a:uFill>
                  <a:solidFill>
                    <a:srgbClr val="FF0066"/>
                  </a:solidFill>
                </a:uFill>
                <a:latin typeface="+mn-ea"/>
              </a:rPr>
              <a:t>各部位の動き</a:t>
            </a:r>
            <a:endParaRPr lang="ja-JP" altLang="en-US" sz="2400" b="1" dirty="0">
              <a:uFill>
                <a:solidFill>
                  <a:srgbClr val="0099FF"/>
                </a:solidFill>
              </a:uFill>
              <a:latin typeface="+mn-ea"/>
            </a:endParaRPr>
          </a:p>
        </p:txBody>
      </p:sp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1043606" y="764704"/>
            <a:ext cx="3384378" cy="432048"/>
          </a:xfrm>
          <a:prstGeom prst="rect">
            <a:avLst/>
          </a:prstGeom>
          <a:ln w="57150"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b="1" dirty="0">
                <a:uFill>
                  <a:solidFill>
                    <a:srgbClr val="0099FF"/>
                  </a:solidFill>
                </a:uFill>
                <a:latin typeface="+mn-ea"/>
              </a:rPr>
              <a:t>2</a:t>
            </a:r>
            <a:r>
              <a:rPr lang="en-US" altLang="ja-JP" sz="2400" b="1" dirty="0" smtClean="0">
                <a:uFill>
                  <a:solidFill>
                    <a:srgbClr val="0099FF"/>
                  </a:solidFill>
                </a:uFill>
                <a:latin typeface="+mn-ea"/>
              </a:rPr>
              <a:t>.</a:t>
            </a:r>
            <a:r>
              <a:rPr lang="ja-JP" altLang="en-US" sz="2400" b="1" dirty="0" smtClean="0">
                <a:uFill>
                  <a:solidFill>
                    <a:srgbClr val="0099FF"/>
                  </a:solidFill>
                </a:uFill>
                <a:latin typeface="+mn-ea"/>
              </a:rPr>
              <a:t>最初のタイミング</a:t>
            </a:r>
            <a:endParaRPr lang="ja-JP" altLang="en-US" sz="2400" b="1" dirty="0">
              <a:uFill>
                <a:solidFill>
                  <a:srgbClr val="0099FF"/>
                </a:solidFill>
              </a:uFill>
              <a:latin typeface="+mn-ea"/>
            </a:endParaRPr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4499991" y="260648"/>
            <a:ext cx="3384377" cy="432048"/>
          </a:xfrm>
          <a:prstGeom prst="rect">
            <a:avLst/>
          </a:prstGeom>
          <a:ln w="57150">
            <a:solidFill>
              <a:srgbClr val="00CC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b="1" dirty="0" smtClean="0">
                <a:uFill>
                  <a:solidFill>
                    <a:srgbClr val="0099FF"/>
                  </a:solidFill>
                </a:uFill>
                <a:latin typeface="+mn-ea"/>
              </a:rPr>
              <a:t>3.</a:t>
            </a:r>
            <a:r>
              <a:rPr lang="ja-JP" altLang="en-US" sz="2400" b="1" dirty="0" smtClean="0">
                <a:uFill>
                  <a:solidFill>
                    <a:srgbClr val="0099FF"/>
                  </a:solidFill>
                </a:uFill>
                <a:latin typeface="+mn-ea"/>
              </a:rPr>
              <a:t>全身の動き</a:t>
            </a:r>
            <a:endParaRPr lang="ja-JP" altLang="en-US" sz="2400" b="1" dirty="0">
              <a:uFill>
                <a:solidFill>
                  <a:srgbClr val="0099FF"/>
                </a:solidFill>
              </a:uFill>
              <a:latin typeface="+mn-ea"/>
            </a:endParaRPr>
          </a:p>
        </p:txBody>
      </p:sp>
      <p:sp>
        <p:nvSpPr>
          <p:cNvPr id="26" name="コンテンツ プレースホルダー 2"/>
          <p:cNvSpPr txBox="1">
            <a:spLocks/>
          </p:cNvSpPr>
          <p:nvPr/>
        </p:nvSpPr>
        <p:spPr>
          <a:xfrm>
            <a:off x="4499991" y="764704"/>
            <a:ext cx="3384377" cy="432048"/>
          </a:xfrm>
          <a:prstGeom prst="rect">
            <a:avLst/>
          </a:prstGeom>
          <a:ln w="57150">
            <a:solidFill>
              <a:srgbClr val="0099F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b="1" dirty="0" smtClean="0">
                <a:uFill>
                  <a:solidFill>
                    <a:srgbClr val="0099FF"/>
                  </a:solidFill>
                </a:uFill>
                <a:latin typeface="+mn-ea"/>
              </a:rPr>
              <a:t>4.</a:t>
            </a:r>
            <a:r>
              <a:rPr lang="ja-JP" altLang="en-US" sz="2400" b="1" dirty="0" smtClean="0">
                <a:uFill>
                  <a:solidFill>
                    <a:srgbClr val="0099FF"/>
                  </a:solidFill>
                </a:uFill>
                <a:latin typeface="+mn-ea"/>
              </a:rPr>
              <a:t>習得した動き</a:t>
            </a:r>
            <a:endParaRPr lang="ja-JP" altLang="en-US" sz="2400" b="1" dirty="0">
              <a:uFill>
                <a:solidFill>
                  <a:srgbClr val="0099FF"/>
                </a:solidFill>
              </a:uFill>
              <a:latin typeface="+mn-ea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519608" y="3366862"/>
            <a:ext cx="3332310" cy="27630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45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1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h</a:t>
            </a:r>
            <a:r>
              <a:rPr kumimoji="1" lang="en-US" altLang="ja-JP" dirty="0" smtClean="0"/>
              <a:t>ex</a:t>
            </a:r>
            <a:r>
              <a:rPr kumimoji="1" lang="ja-JP" altLang="en-US" dirty="0" smtClean="0"/>
              <a:t>のネットワーク分析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dirty="0" smtClean="0"/>
              <a:t>並べられた</a:t>
            </a:r>
            <a:r>
              <a:rPr lang="en-US" altLang="ja-JP" dirty="0"/>
              <a:t>hex </a:t>
            </a:r>
            <a:r>
              <a:rPr lang="ja-JP" altLang="en-US" dirty="0"/>
              <a:t>をネットワークと</a:t>
            </a:r>
            <a:r>
              <a:rPr lang="ja-JP" altLang="en-US" dirty="0" smtClean="0"/>
              <a:t>考え，分析する</a:t>
            </a:r>
            <a:endParaRPr lang="en-US" altLang="ja-JP" sz="2000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" t="4096" r="2624" b="17899"/>
          <a:stretch/>
        </p:blipFill>
        <p:spPr>
          <a:xfrm>
            <a:off x="1763688" y="2348880"/>
            <a:ext cx="5807334" cy="3679303"/>
          </a:xfrm>
          <a:prstGeom prst="rect">
            <a:avLst/>
          </a:prstGeom>
        </p:spPr>
      </p:pic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6660232" y="6021288"/>
            <a:ext cx="2376264" cy="436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n"/>
            </a:pPr>
            <a:r>
              <a:rPr lang="en-US" altLang="ja-JP" sz="2400" dirty="0" err="1" smtClean="0"/>
              <a:t>NodeXL</a:t>
            </a:r>
            <a:r>
              <a:rPr lang="ja-JP" altLang="en-US" sz="2400" dirty="0" smtClean="0"/>
              <a:t>を使用</a:t>
            </a:r>
            <a:endParaRPr lang="en-US" altLang="ja-JP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48880"/>
            <a:ext cx="58102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6106692" y="6513685"/>
            <a:ext cx="3035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&lt;</a:t>
            </a:r>
            <a:r>
              <a:rPr lang="en-US" altLang="ja-JP" sz="1400" dirty="0" err="1"/>
              <a:t>NodeXL</a:t>
            </a:r>
            <a:r>
              <a:rPr lang="en-US" altLang="ja-JP" sz="1400" dirty="0"/>
              <a:t>&gt;http://nodexl.codeplex.com/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5894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次数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hex</a:t>
            </a:r>
            <a:r>
              <a:rPr kumimoji="1" lang="ja-JP" altLang="en-US" dirty="0" smtClean="0"/>
              <a:t>のテキスト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129095"/>
              </p:ext>
            </p:extLst>
          </p:nvPr>
        </p:nvGraphicFramePr>
        <p:xfrm>
          <a:off x="251520" y="1628800"/>
          <a:ext cx="8712968" cy="511256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66091"/>
                <a:gridCol w="8346877"/>
              </a:tblGrid>
              <a:tr h="18205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effectLst/>
                        </a:rPr>
                        <a:t>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ja-JP" altLang="en-US" sz="2000" u="none" strike="noStrike" dirty="0" smtClean="0">
                          <a:effectLst/>
                        </a:rPr>
                        <a:t>・</a:t>
                      </a:r>
                      <a:r>
                        <a:rPr lang="ja-JP" altLang="en-US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ja-JP" altLang="en-US" sz="2000" u="none" strike="noStrike" dirty="0" smtClean="0">
                          <a:effectLst/>
                        </a:rPr>
                        <a:t>右手</a:t>
                      </a:r>
                      <a:r>
                        <a:rPr lang="ja-JP" altLang="en-US" sz="2000" u="none" strike="noStrike" dirty="0">
                          <a:effectLst/>
                        </a:rPr>
                        <a:t>がどうしても下に下がってしまうから、両手を頭上で組むようにしてみた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  <a:p>
                      <a:pPr algn="l" fontAlgn="ctr"/>
                      <a:r>
                        <a:rPr lang="ja-JP" altLang="en-US" sz="2000" u="none" strike="noStrike" dirty="0" smtClean="0">
                          <a:effectLst/>
                        </a:rPr>
                        <a:t> ・ 何</a:t>
                      </a:r>
                      <a:r>
                        <a:rPr lang="ja-JP" altLang="en-US" sz="2000" u="none" strike="noStrike" dirty="0">
                          <a:effectLst/>
                        </a:rPr>
                        <a:t>かをやろう</a:t>
                      </a:r>
                      <a:r>
                        <a:rPr lang="en-US" altLang="ja-JP" sz="2000" u="none" strike="noStrike" dirty="0">
                          <a:effectLst/>
                        </a:rPr>
                        <a:t>(</a:t>
                      </a:r>
                      <a:r>
                        <a:rPr lang="ja-JP" altLang="en-US" sz="2000" u="none" strike="noStrike" dirty="0">
                          <a:effectLst/>
                        </a:rPr>
                        <a:t>腕を上げるなど</a:t>
                      </a:r>
                      <a:r>
                        <a:rPr lang="en-US" altLang="ja-JP" sz="2000" u="none" strike="noStrike" dirty="0">
                          <a:effectLst/>
                        </a:rPr>
                        <a:t>) </a:t>
                      </a:r>
                      <a:r>
                        <a:rPr lang="ja-JP" altLang="en-US" sz="2000" u="none" strike="noStrike" dirty="0">
                          <a:effectLst/>
                        </a:rPr>
                        <a:t>と意識しすぎると失敗してしまう</a:t>
                      </a:r>
                      <a:r>
                        <a:rPr lang="ja-JP" altLang="en-US" sz="2000" u="none" strike="noStrike" dirty="0" smtClean="0">
                          <a:effectLst/>
                        </a:rPr>
                        <a:t>。</a:t>
                      </a:r>
                      <a:endParaRPr lang="en-US" altLang="ja-JP" sz="20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ja-JP" altLang="en-US" sz="2000" u="none" strike="noStrike" baseline="0" dirty="0" smtClean="0">
                          <a:effectLst/>
                        </a:rPr>
                        <a:t>　 </a:t>
                      </a:r>
                      <a:r>
                        <a:rPr lang="ja-JP" altLang="en-US" sz="2000" u="none" strike="noStrike" dirty="0" smtClean="0">
                          <a:effectLst/>
                        </a:rPr>
                        <a:t>体</a:t>
                      </a:r>
                      <a:r>
                        <a:rPr lang="ja-JP" altLang="en-US" sz="2000" u="none" strike="noStrike" dirty="0">
                          <a:effectLst/>
                        </a:rPr>
                        <a:t>の力を抜いてやった方が良い。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  <a:p>
                      <a:pPr algn="l" fontAlgn="ctr"/>
                      <a:r>
                        <a:rPr lang="ja-JP" altLang="en-US" sz="2000" u="none" strike="noStrike" dirty="0" smtClean="0">
                          <a:effectLst/>
                        </a:rPr>
                        <a:t> ・ 大きく</a:t>
                      </a:r>
                      <a:r>
                        <a:rPr lang="ja-JP" altLang="en-US" sz="2000" u="none" strike="noStrike" dirty="0">
                          <a:effectLst/>
                        </a:rPr>
                        <a:t>動かしても、小さく動かしても、必要な動作は同じだと思う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  <a:p>
                      <a:pPr algn="l" fontAlgn="ctr"/>
                      <a:r>
                        <a:rPr lang="ja-JP" altLang="en-US" sz="2000" u="none" strike="noStrike" dirty="0" smtClean="0">
                          <a:effectLst/>
                        </a:rPr>
                        <a:t> ・ 腕</a:t>
                      </a:r>
                      <a:r>
                        <a:rPr lang="ja-JP" altLang="en-US" sz="2000" u="none" strike="noStrike" dirty="0">
                          <a:effectLst/>
                        </a:rPr>
                        <a:t>は上に挙げていた方が良いと思う。姿勢を保つために。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7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effectLst/>
                        </a:rPr>
                        <a:t>B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u="none" strike="noStrike" dirty="0" smtClean="0">
                          <a:effectLst/>
                        </a:rPr>
                        <a:t> ・ フラフープ</a:t>
                      </a:r>
                      <a:r>
                        <a:rPr lang="ja-JP" altLang="en-US" sz="2000" u="none" strike="noStrike" dirty="0">
                          <a:effectLst/>
                        </a:rPr>
                        <a:t>を回すときの角度が大事だと思う。斜めになっていると、失敗する。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  <a:p>
                      <a:pPr algn="l" fontAlgn="ctr"/>
                      <a:r>
                        <a:rPr lang="ja-JP" altLang="en-US" sz="2000" u="none" strike="noStrike" dirty="0" smtClean="0">
                          <a:effectLst/>
                        </a:rPr>
                        <a:t> ・ 目線</a:t>
                      </a:r>
                      <a:r>
                        <a:rPr lang="ja-JP" altLang="en-US" sz="2000" u="none" strike="noStrike" dirty="0">
                          <a:effectLst/>
                        </a:rPr>
                        <a:t>と姿勢は何かしら関係があると思う。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73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effectLst/>
                        </a:rPr>
                        <a:t>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u="none" strike="noStrike" dirty="0" smtClean="0">
                          <a:effectLst/>
                        </a:rPr>
                        <a:t> ・ フラフープ</a:t>
                      </a:r>
                      <a:r>
                        <a:rPr lang="ja-JP" altLang="en-US" sz="2000" u="none" strike="noStrike" dirty="0">
                          <a:effectLst/>
                        </a:rPr>
                        <a:t>が大きいため速度がゆっくりになったので</a:t>
                      </a:r>
                      <a:r>
                        <a:rPr lang="ja-JP" altLang="en-US" sz="2000" u="none" strike="noStrike" dirty="0" smtClean="0">
                          <a:effectLst/>
                        </a:rPr>
                        <a:t>、タイミング</a:t>
                      </a:r>
                      <a:r>
                        <a:rPr lang="ja-JP" altLang="en-US" sz="2000" u="none" strike="noStrike" dirty="0">
                          <a:effectLst/>
                        </a:rPr>
                        <a:t>を</a:t>
                      </a:r>
                      <a:r>
                        <a:rPr lang="ja-JP" altLang="en-US" sz="2000" u="none" strike="noStrike" dirty="0" smtClean="0">
                          <a:effectLst/>
                        </a:rPr>
                        <a:t>合わせる</a:t>
                      </a:r>
                      <a:endParaRPr lang="en-US" altLang="ja-JP" sz="20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ja-JP" altLang="en-US" sz="2000" u="none" strike="noStrike" dirty="0" smtClean="0">
                          <a:effectLst/>
                        </a:rPr>
                        <a:t>　</a:t>
                      </a:r>
                      <a:r>
                        <a:rPr lang="ja-JP" altLang="en-US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ja-JP" altLang="en-US" sz="2000" u="none" strike="noStrike" dirty="0" smtClean="0">
                          <a:effectLst/>
                        </a:rPr>
                        <a:t>のが</a:t>
                      </a:r>
                      <a:r>
                        <a:rPr lang="ja-JP" altLang="en-US" sz="2000" u="none" strike="noStrike" dirty="0">
                          <a:effectLst/>
                        </a:rPr>
                        <a:t>難しい。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  <a:p>
                      <a:pPr algn="l" fontAlgn="ctr"/>
                      <a:r>
                        <a:rPr lang="ja-JP" altLang="en-US" sz="2000" u="none" strike="noStrike" dirty="0" smtClean="0">
                          <a:effectLst/>
                        </a:rPr>
                        <a:t> ・ 押す</a:t>
                      </a:r>
                      <a:r>
                        <a:rPr lang="ja-JP" altLang="en-US" sz="2000" u="none" strike="noStrike" dirty="0">
                          <a:effectLst/>
                        </a:rPr>
                        <a:t>*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9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effectLst/>
                        </a:rPr>
                        <a:t>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u="none" strike="noStrike" dirty="0" smtClean="0">
                          <a:effectLst/>
                        </a:rPr>
                        <a:t> ・ </a:t>
                      </a:r>
                      <a:r>
                        <a:rPr lang="en-US" altLang="ja-JP" sz="2000" u="none" strike="noStrike" dirty="0" smtClean="0">
                          <a:effectLst/>
                        </a:rPr>
                        <a:t>100 </a:t>
                      </a:r>
                      <a:r>
                        <a:rPr lang="ja-JP" altLang="en-US" sz="2000" u="none" strike="noStrike" dirty="0">
                          <a:effectLst/>
                        </a:rPr>
                        <a:t>回以上回せた。少々楽に回せるようになったからだと思う。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  <a:p>
                      <a:pPr algn="l" fontAlgn="ctr"/>
                      <a:r>
                        <a:rPr lang="ja-JP" altLang="en-US" sz="2000" u="none" strike="noStrike" dirty="0" smtClean="0">
                          <a:effectLst/>
                        </a:rPr>
                        <a:t> ・ もっと</a:t>
                      </a:r>
                      <a:r>
                        <a:rPr lang="ja-JP" altLang="en-US" sz="2000" u="none" strike="noStrike" dirty="0">
                          <a:effectLst/>
                        </a:rPr>
                        <a:t>スピードを落として、ラクに動かせるようにしたい。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  <a:p>
                      <a:pPr algn="l" fontAlgn="ctr"/>
                      <a:r>
                        <a:rPr lang="ja-JP" altLang="en-US" sz="2000" u="none" strike="noStrike" dirty="0" smtClean="0">
                          <a:effectLst/>
                        </a:rPr>
                        <a:t> ・ 胸</a:t>
                      </a:r>
                      <a:r>
                        <a:rPr lang="ja-JP" altLang="en-US" sz="2000" u="none" strike="noStrike" dirty="0">
                          <a:effectLst/>
                        </a:rPr>
                        <a:t>*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  <a:p>
                      <a:pPr algn="l" fontAlgn="ctr"/>
                      <a:r>
                        <a:rPr lang="ja-JP" altLang="en-US" sz="2000" u="none" strike="noStrike" dirty="0" smtClean="0">
                          <a:effectLst/>
                        </a:rPr>
                        <a:t> ・ 背中</a:t>
                      </a:r>
                      <a:r>
                        <a:rPr lang="ja-JP" altLang="en-US" sz="2000" u="none" strike="noStrike" dirty="0">
                          <a:effectLst/>
                        </a:rPr>
                        <a:t>を押す感覚がつかめた。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フローチャート: 処理 2"/>
          <p:cNvSpPr/>
          <p:nvPr/>
        </p:nvSpPr>
        <p:spPr>
          <a:xfrm>
            <a:off x="683568" y="1700808"/>
            <a:ext cx="8208912" cy="1656184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</a:rPr>
              <a:t>体の動き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7" name="フローチャート: 処理 6"/>
          <p:cNvSpPr/>
          <p:nvPr/>
        </p:nvSpPr>
        <p:spPr>
          <a:xfrm>
            <a:off x="683567" y="3509392"/>
            <a:ext cx="8237367" cy="639688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フラフープの動き・体の動き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8" name="フローチャート: 処理 7"/>
          <p:cNvSpPr/>
          <p:nvPr/>
        </p:nvSpPr>
        <p:spPr>
          <a:xfrm>
            <a:off x="712023" y="4305400"/>
            <a:ext cx="8208912" cy="85179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体とフラフープの動きのタイミング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9" name="フローチャート: 処理 8"/>
          <p:cNvSpPr/>
          <p:nvPr/>
        </p:nvSpPr>
        <p:spPr>
          <a:xfrm>
            <a:off x="683568" y="5373216"/>
            <a:ext cx="8208912" cy="1296144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体の動き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7612468" y="164350"/>
            <a:ext cx="1352020" cy="1392442"/>
            <a:chOff x="7020272" y="3725289"/>
            <a:chExt cx="1440160" cy="1502423"/>
          </a:xfrm>
        </p:grpSpPr>
        <p:sp>
          <p:nvSpPr>
            <p:cNvPr id="11" name="六角形 10"/>
            <p:cNvSpPr/>
            <p:nvPr/>
          </p:nvSpPr>
          <p:spPr>
            <a:xfrm>
              <a:off x="7452320" y="3725289"/>
              <a:ext cx="576064" cy="50405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六角形 11"/>
            <p:cNvSpPr/>
            <p:nvPr/>
          </p:nvSpPr>
          <p:spPr>
            <a:xfrm>
              <a:off x="7452320" y="4229345"/>
              <a:ext cx="576064" cy="504056"/>
            </a:xfrm>
            <a:prstGeom prst="hexagon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六角形 12"/>
            <p:cNvSpPr/>
            <p:nvPr/>
          </p:nvSpPr>
          <p:spPr>
            <a:xfrm>
              <a:off x="7884368" y="4471628"/>
              <a:ext cx="576064" cy="50405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六角形 13"/>
            <p:cNvSpPr/>
            <p:nvPr/>
          </p:nvSpPr>
          <p:spPr>
            <a:xfrm>
              <a:off x="7020272" y="3977317"/>
              <a:ext cx="576064" cy="50405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六角形 14"/>
            <p:cNvSpPr/>
            <p:nvPr/>
          </p:nvSpPr>
          <p:spPr>
            <a:xfrm>
              <a:off x="7020272" y="4481373"/>
              <a:ext cx="576064" cy="50405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六角形 16"/>
            <p:cNvSpPr/>
            <p:nvPr/>
          </p:nvSpPr>
          <p:spPr>
            <a:xfrm>
              <a:off x="7452320" y="4723656"/>
              <a:ext cx="576064" cy="50405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六角形 17"/>
            <p:cNvSpPr/>
            <p:nvPr/>
          </p:nvSpPr>
          <p:spPr>
            <a:xfrm>
              <a:off x="7884368" y="3977462"/>
              <a:ext cx="576064" cy="50405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7771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/楕円 7"/>
          <p:cNvSpPr/>
          <p:nvPr/>
        </p:nvSpPr>
        <p:spPr>
          <a:xfrm rot="21424842">
            <a:off x="5719506" y="3435671"/>
            <a:ext cx="3096344" cy="2603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Chest Hooping</a:t>
            </a:r>
            <a:r>
              <a:rPr lang="ja-JP" altLang="en-US" dirty="0"/>
              <a:t>習得までのステップ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3" t="8216" r="35614" b="10069"/>
          <a:stretch/>
        </p:blipFill>
        <p:spPr>
          <a:xfrm>
            <a:off x="5580112" y="1681734"/>
            <a:ext cx="1978656" cy="502237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5" t="6935" r="38216" b="9479"/>
          <a:stretch/>
        </p:blipFill>
        <p:spPr>
          <a:xfrm>
            <a:off x="5819278" y="1628800"/>
            <a:ext cx="1561034" cy="5075311"/>
          </a:xfrm>
          <a:prstGeom prst="rect">
            <a:avLst/>
          </a:prstGeom>
        </p:spPr>
      </p:pic>
      <p:sp>
        <p:nvSpPr>
          <p:cNvPr id="6" name="円/楕円 5"/>
          <p:cNvSpPr/>
          <p:nvPr/>
        </p:nvSpPr>
        <p:spPr>
          <a:xfrm>
            <a:off x="5951723" y="1700808"/>
            <a:ext cx="64807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6372200" y="5303597"/>
            <a:ext cx="64807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6142529" y="3717032"/>
            <a:ext cx="792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12776"/>
            <a:ext cx="4762872" cy="5256584"/>
          </a:xfrm>
          <a:ln w="38100">
            <a:noFill/>
          </a:ln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ja-JP" altLang="en-US" sz="2800" b="1" dirty="0" smtClean="0"/>
              <a:t>体</a:t>
            </a:r>
            <a:r>
              <a:rPr lang="ja-JP" altLang="en-US" sz="2800" b="1" dirty="0"/>
              <a:t>の部位の</a:t>
            </a:r>
            <a:r>
              <a:rPr lang="ja-JP" altLang="en-US" sz="2800" b="1" dirty="0" smtClean="0"/>
              <a:t>動き</a:t>
            </a:r>
            <a:endParaRPr lang="en-US" altLang="ja-JP" sz="2800" b="1" dirty="0" smtClean="0"/>
          </a:p>
          <a:p>
            <a:pPr marL="0" indent="0" algn="ctr">
              <a:buNone/>
            </a:pPr>
            <a:r>
              <a:rPr lang="ja-JP" altLang="en-US" sz="2800" b="1" dirty="0" smtClean="0"/>
              <a:t>↓</a:t>
            </a:r>
            <a:endParaRPr lang="en-US" altLang="ja-JP" sz="2800" b="1" dirty="0" smtClean="0"/>
          </a:p>
          <a:p>
            <a:pPr marL="0" indent="0" algn="ctr">
              <a:buNone/>
            </a:pPr>
            <a:r>
              <a:rPr lang="ja-JP" altLang="en-US" sz="2800" b="1" dirty="0" smtClean="0"/>
              <a:t>フラフープ</a:t>
            </a:r>
            <a:r>
              <a:rPr lang="ja-JP" altLang="en-US" sz="2800" b="1" dirty="0"/>
              <a:t>の</a:t>
            </a:r>
            <a:r>
              <a:rPr lang="ja-JP" altLang="en-US" sz="2800" b="1" dirty="0" smtClean="0"/>
              <a:t>動き</a:t>
            </a:r>
            <a:endParaRPr lang="en-US" altLang="ja-JP" sz="2800" b="1" dirty="0" smtClean="0"/>
          </a:p>
          <a:p>
            <a:pPr marL="0" indent="0" algn="ctr">
              <a:buNone/>
            </a:pPr>
            <a:r>
              <a:rPr lang="ja-JP" altLang="en-US" sz="2800" b="1" dirty="0" smtClean="0"/>
              <a:t>↓</a:t>
            </a:r>
            <a:endParaRPr lang="en-US" altLang="ja-JP" sz="2800" b="1" dirty="0" smtClean="0"/>
          </a:p>
          <a:p>
            <a:pPr marL="0" indent="0" algn="ctr">
              <a:buNone/>
            </a:pPr>
            <a:r>
              <a:rPr lang="ja-JP" altLang="en-US" sz="2800" b="1" dirty="0"/>
              <a:t>体</a:t>
            </a:r>
            <a:r>
              <a:rPr lang="ja-JP" altLang="en-US" sz="2800" b="1" dirty="0" smtClean="0"/>
              <a:t>とフラフープのタイミング</a:t>
            </a:r>
            <a:endParaRPr lang="en-US" altLang="ja-JP" sz="2800" b="1" dirty="0" smtClean="0"/>
          </a:p>
          <a:p>
            <a:pPr marL="0" indent="0" algn="ctr">
              <a:buNone/>
            </a:pPr>
            <a:r>
              <a:rPr lang="ja-JP" altLang="en-US" sz="2800" b="1" dirty="0" smtClean="0"/>
              <a:t>↓</a:t>
            </a:r>
            <a:endParaRPr lang="en-US" altLang="ja-JP" sz="2800" b="1" dirty="0"/>
          </a:p>
          <a:p>
            <a:pPr marL="0" indent="0" algn="ctr">
              <a:buNone/>
            </a:pPr>
            <a:r>
              <a:rPr lang="ja-JP" altLang="en-US" sz="2800" b="1" dirty="0" smtClean="0"/>
              <a:t>フラフープ</a:t>
            </a:r>
            <a:r>
              <a:rPr lang="ja-JP" altLang="en-US" sz="2800" b="1" dirty="0"/>
              <a:t>を</a:t>
            </a:r>
            <a:r>
              <a:rPr lang="ja-JP" altLang="en-US" sz="2800" b="1" dirty="0" smtClean="0"/>
              <a:t>動かす</a:t>
            </a:r>
            <a:endParaRPr lang="en-US" altLang="ja-JP" sz="2800" b="1" dirty="0" smtClean="0"/>
          </a:p>
          <a:p>
            <a:pPr marL="0" indent="0" algn="ctr">
              <a:buNone/>
            </a:pPr>
            <a:r>
              <a:rPr lang="ja-JP" altLang="en-US" sz="2800" b="1" dirty="0" smtClean="0"/>
              <a:t>ための体の動き</a:t>
            </a:r>
            <a:endParaRPr lang="en-US" altLang="ja-JP" sz="2800" b="1" dirty="0" smtClean="0"/>
          </a:p>
          <a:p>
            <a:pPr marL="0" indent="0" algn="ctr">
              <a:buNone/>
            </a:pPr>
            <a:r>
              <a:rPr lang="ja-JP" altLang="en-US" sz="2800" b="1" dirty="0" smtClean="0"/>
              <a:t>↓</a:t>
            </a:r>
            <a:endParaRPr lang="en-US" altLang="ja-JP" sz="2800" b="1" dirty="0" smtClean="0"/>
          </a:p>
          <a:p>
            <a:pPr marL="0" indent="0" algn="ctr">
              <a:buNone/>
            </a:pPr>
            <a:r>
              <a:rPr lang="ja-JP" altLang="en-US" sz="2800" b="1" dirty="0" smtClean="0"/>
              <a:t>継続</a:t>
            </a:r>
            <a:r>
              <a:rPr lang="ja-JP" altLang="en-US" sz="2800" b="1" dirty="0"/>
              <a:t>して回すための</a:t>
            </a:r>
            <a:r>
              <a:rPr lang="ja-JP" altLang="en-US" sz="2800" b="1" dirty="0" smtClean="0"/>
              <a:t>動き</a:t>
            </a:r>
            <a:endParaRPr kumimoji="1" lang="ja-JP" altLang="en-US" sz="2800" b="1" dirty="0"/>
          </a:p>
        </p:txBody>
      </p:sp>
      <p:pic>
        <p:nvPicPr>
          <p:cNvPr id="1026" name="Picture 2" descr="http://etc.usf.edu/clipart/33500/33545/clock-11-11_33545_l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585210"/>
            <a:ext cx="907686" cy="90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74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/楕円 7"/>
          <p:cNvSpPr/>
          <p:nvPr/>
        </p:nvSpPr>
        <p:spPr>
          <a:xfrm rot="21424842">
            <a:off x="5719506" y="3435671"/>
            <a:ext cx="3096344" cy="2603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動作的分析との関連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5" t="6935" r="38216" b="9479"/>
          <a:stretch/>
        </p:blipFill>
        <p:spPr>
          <a:xfrm>
            <a:off x="5819278" y="1628800"/>
            <a:ext cx="1561034" cy="5075311"/>
          </a:xfrm>
          <a:prstGeom prst="rect">
            <a:avLst/>
          </a:prstGeom>
        </p:spPr>
      </p:pic>
      <p:cxnSp>
        <p:nvCxnSpPr>
          <p:cNvPr id="11" name="直線コネクタ 10"/>
          <p:cNvCxnSpPr/>
          <p:nvPr/>
        </p:nvCxnSpPr>
        <p:spPr>
          <a:xfrm>
            <a:off x="6142529" y="3717032"/>
            <a:ext cx="792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12776"/>
            <a:ext cx="4762872" cy="5256584"/>
          </a:xfrm>
          <a:ln w="38100">
            <a:noFill/>
          </a:ln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ja-JP" altLang="en-US" sz="2800" b="1" dirty="0" smtClean="0"/>
              <a:t>体</a:t>
            </a:r>
            <a:r>
              <a:rPr lang="ja-JP" altLang="en-US" sz="2800" b="1" dirty="0"/>
              <a:t>の部位の</a:t>
            </a:r>
            <a:r>
              <a:rPr lang="ja-JP" altLang="en-US" sz="2800" b="1" dirty="0" smtClean="0"/>
              <a:t>動き</a:t>
            </a:r>
            <a:endParaRPr lang="en-US" altLang="ja-JP" sz="2800" b="1" dirty="0" smtClean="0"/>
          </a:p>
          <a:p>
            <a:pPr marL="0" indent="0" algn="ctr">
              <a:buNone/>
            </a:pPr>
            <a:r>
              <a:rPr lang="ja-JP" altLang="en-US" sz="2800" b="1" dirty="0" smtClean="0"/>
              <a:t>↓</a:t>
            </a:r>
            <a:endParaRPr lang="en-US" altLang="ja-JP" sz="2800" b="1" dirty="0" smtClean="0"/>
          </a:p>
          <a:p>
            <a:pPr marL="0" indent="0" algn="ctr">
              <a:buNone/>
            </a:pPr>
            <a:r>
              <a:rPr lang="ja-JP" altLang="en-US" sz="2800" b="1" dirty="0" smtClean="0"/>
              <a:t>フラフープ</a:t>
            </a:r>
            <a:r>
              <a:rPr lang="ja-JP" altLang="en-US" sz="2800" b="1" dirty="0"/>
              <a:t>の</a:t>
            </a:r>
            <a:r>
              <a:rPr lang="ja-JP" altLang="en-US" sz="2800" b="1" dirty="0" smtClean="0"/>
              <a:t>動き</a:t>
            </a:r>
            <a:endParaRPr lang="en-US" altLang="ja-JP" sz="2800" b="1" dirty="0" smtClean="0"/>
          </a:p>
          <a:p>
            <a:pPr marL="0" indent="0" algn="ctr">
              <a:buNone/>
            </a:pPr>
            <a:r>
              <a:rPr lang="ja-JP" altLang="en-US" sz="2800" b="1" dirty="0" smtClean="0"/>
              <a:t>↓</a:t>
            </a:r>
            <a:endParaRPr lang="en-US" altLang="ja-JP" sz="2800" b="1" dirty="0" smtClean="0"/>
          </a:p>
          <a:p>
            <a:pPr marL="0" indent="0" algn="ctr">
              <a:buNone/>
            </a:pPr>
            <a:r>
              <a:rPr lang="ja-JP" altLang="en-US" sz="2800" b="1" dirty="0"/>
              <a:t>体</a:t>
            </a:r>
            <a:r>
              <a:rPr lang="ja-JP" altLang="en-US" sz="2800" b="1" dirty="0" smtClean="0"/>
              <a:t>とフラフープのタイミング</a:t>
            </a:r>
            <a:endParaRPr lang="en-US" altLang="ja-JP" sz="2800" b="1" dirty="0" smtClean="0"/>
          </a:p>
          <a:p>
            <a:pPr marL="0" indent="0" algn="ctr">
              <a:buNone/>
            </a:pPr>
            <a:r>
              <a:rPr lang="ja-JP" altLang="en-US" sz="2800" b="1" dirty="0" smtClean="0"/>
              <a:t>↓</a:t>
            </a:r>
            <a:endParaRPr lang="en-US" altLang="ja-JP" sz="2800" b="1" dirty="0"/>
          </a:p>
          <a:p>
            <a:pPr marL="0" indent="0" algn="ctr">
              <a:buNone/>
            </a:pPr>
            <a:r>
              <a:rPr lang="ja-JP" altLang="en-US" sz="2800" b="1" dirty="0" smtClean="0"/>
              <a:t>フラフープ</a:t>
            </a:r>
            <a:r>
              <a:rPr lang="ja-JP" altLang="en-US" sz="2800" b="1" dirty="0"/>
              <a:t>を</a:t>
            </a:r>
            <a:r>
              <a:rPr lang="ja-JP" altLang="en-US" sz="2800" b="1" dirty="0" smtClean="0"/>
              <a:t>動かす</a:t>
            </a:r>
            <a:endParaRPr lang="en-US" altLang="ja-JP" sz="2800" b="1" dirty="0" smtClean="0"/>
          </a:p>
          <a:p>
            <a:pPr marL="0" indent="0" algn="ctr">
              <a:buNone/>
            </a:pPr>
            <a:r>
              <a:rPr lang="ja-JP" altLang="en-US" sz="2800" b="1" dirty="0" smtClean="0"/>
              <a:t>ための体の動き</a:t>
            </a:r>
            <a:endParaRPr lang="en-US" altLang="ja-JP" sz="2800" b="1" dirty="0" smtClean="0"/>
          </a:p>
          <a:p>
            <a:pPr marL="0" indent="0" algn="ctr">
              <a:buNone/>
            </a:pPr>
            <a:r>
              <a:rPr lang="ja-JP" altLang="en-US" sz="2800" b="1" dirty="0" smtClean="0"/>
              <a:t>↓</a:t>
            </a:r>
            <a:endParaRPr lang="en-US" altLang="ja-JP" sz="2800" b="1" dirty="0" smtClean="0"/>
          </a:p>
          <a:p>
            <a:pPr marL="0" indent="0" algn="ctr">
              <a:buNone/>
            </a:pPr>
            <a:r>
              <a:rPr lang="ja-JP" altLang="en-US" sz="2800" b="1" dirty="0" smtClean="0"/>
              <a:t>継続</a:t>
            </a:r>
            <a:r>
              <a:rPr lang="ja-JP" altLang="en-US" sz="2800" b="1" dirty="0"/>
              <a:t>して回すための</a:t>
            </a:r>
            <a:r>
              <a:rPr lang="ja-JP" altLang="en-US" sz="2800" b="1" dirty="0" smtClean="0"/>
              <a:t>動き</a:t>
            </a:r>
            <a:endParaRPr kumimoji="1" lang="ja-JP" altLang="en-US" sz="2800" b="1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8680"/>
            <a:ext cx="1455153" cy="1455153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48055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51768" y="275230"/>
            <a:ext cx="8496944" cy="61926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43607" y="5661248"/>
            <a:ext cx="7344815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フラフープ動作の理解</a:t>
            </a:r>
            <a:endParaRPr kumimoji="1" lang="ja-JP" altLang="en-US" sz="3200" dirty="0"/>
          </a:p>
        </p:txBody>
      </p:sp>
      <p:sp>
        <p:nvSpPr>
          <p:cNvPr id="11" name="下矢印 10"/>
          <p:cNvSpPr/>
          <p:nvPr/>
        </p:nvSpPr>
        <p:spPr>
          <a:xfrm>
            <a:off x="4347457" y="5096662"/>
            <a:ext cx="484632" cy="49301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>
            <a:off x="1042818" y="2354693"/>
            <a:ext cx="484632" cy="49301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/>
          <p:cNvSpPr/>
          <p:nvPr/>
        </p:nvSpPr>
        <p:spPr>
          <a:xfrm rot="1734191">
            <a:off x="6707524" y="2626649"/>
            <a:ext cx="484632" cy="49301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35" y="620688"/>
            <a:ext cx="2121316" cy="108012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886" y="2654494"/>
            <a:ext cx="3974709" cy="2527548"/>
          </a:xfrm>
          <a:prstGeom prst="rect">
            <a:avLst/>
          </a:prstGeom>
        </p:spPr>
      </p:pic>
      <p:sp>
        <p:nvSpPr>
          <p:cNvPr id="6" name="六角形 5"/>
          <p:cNvSpPr/>
          <p:nvPr/>
        </p:nvSpPr>
        <p:spPr>
          <a:xfrm>
            <a:off x="6245279" y="529707"/>
            <a:ext cx="1944216" cy="1712396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メタ認知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1" y="3802371"/>
            <a:ext cx="1294291" cy="1294291"/>
          </a:xfrm>
          <a:prstGeom prst="rect">
            <a:avLst/>
          </a:prstGeom>
        </p:spPr>
      </p:pic>
      <p:sp>
        <p:nvSpPr>
          <p:cNvPr id="12" name="下矢印 11"/>
          <p:cNvSpPr/>
          <p:nvPr/>
        </p:nvSpPr>
        <p:spPr>
          <a:xfrm rot="19385456">
            <a:off x="2616234" y="2354693"/>
            <a:ext cx="484632" cy="49301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361054" y="3005044"/>
            <a:ext cx="1635543" cy="702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協調動作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499071" y="6513684"/>
            <a:ext cx="4238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&lt;</a:t>
            </a:r>
            <a:r>
              <a:rPr lang="en-US" altLang="ja-JP" sz="1400" dirty="0" err="1" smtClean="0"/>
              <a:t>kinect</a:t>
            </a:r>
            <a:r>
              <a:rPr lang="en-US" altLang="ja-JP" sz="1400" dirty="0" smtClean="0"/>
              <a:t>&gt;http</a:t>
            </a:r>
            <a:r>
              <a:rPr lang="en-US" altLang="ja-JP" sz="1400" dirty="0"/>
              <a:t>://www.xbox.com/ja-JP/kinect?xr=shellnav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764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3" t="8216" r="35614" b="10069"/>
          <a:stretch/>
        </p:blipFill>
        <p:spPr>
          <a:xfrm>
            <a:off x="5580112" y="1655266"/>
            <a:ext cx="1978656" cy="502237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まとめ</a:t>
            </a:r>
            <a:endParaRPr kumimoji="1" lang="ja-JP" altLang="en-US" dirty="0"/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12776"/>
            <a:ext cx="4762872" cy="5256584"/>
          </a:xfrm>
          <a:ln w="38100">
            <a:noFill/>
          </a:ln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altLang="ja-JP" b="1" dirty="0" smtClean="0"/>
              <a:t>Chest Hooping</a:t>
            </a:r>
            <a:r>
              <a:rPr lang="ja-JP" altLang="en-US" b="1" dirty="0"/>
              <a:t>に</a:t>
            </a:r>
            <a:r>
              <a:rPr lang="ja-JP" altLang="en-US" b="1" dirty="0" smtClean="0"/>
              <a:t>おいて</a:t>
            </a:r>
            <a:r>
              <a:rPr lang="en-US" altLang="ja-JP" b="1" dirty="0" smtClean="0"/>
              <a:t>…</a:t>
            </a:r>
            <a:endParaRPr lang="en-US" altLang="ja-JP" b="1" dirty="0"/>
          </a:p>
          <a:p>
            <a:pPr marL="0" indent="0" algn="ctr">
              <a:buNone/>
            </a:pPr>
            <a:endParaRPr lang="en-US" altLang="ja-JP" sz="1400" b="1" dirty="0" smtClean="0"/>
          </a:p>
          <a:p>
            <a:pPr marL="0" indent="0" algn="ctr">
              <a:buNone/>
            </a:pPr>
            <a:r>
              <a:rPr lang="ja-JP" altLang="en-US" b="1" dirty="0" smtClean="0"/>
              <a:t>身体</a:t>
            </a:r>
            <a:r>
              <a:rPr lang="ja-JP" altLang="en-US" b="1" dirty="0"/>
              <a:t>の動きを習得</a:t>
            </a:r>
            <a:endParaRPr lang="en-US" altLang="ja-JP" b="1" dirty="0"/>
          </a:p>
          <a:p>
            <a:pPr marL="0" indent="0" algn="ctr">
              <a:buNone/>
            </a:pPr>
            <a:r>
              <a:rPr lang="ja-JP" altLang="en-US" b="1" dirty="0"/>
              <a:t>↓</a:t>
            </a:r>
            <a:endParaRPr lang="en-US" altLang="ja-JP" b="1" dirty="0"/>
          </a:p>
          <a:p>
            <a:pPr marL="0" indent="0" algn="ctr">
              <a:buNone/>
            </a:pPr>
            <a:r>
              <a:rPr lang="ja-JP" altLang="en-US" b="1" dirty="0" smtClean="0"/>
              <a:t>体とフラフープの動きの</a:t>
            </a:r>
            <a:endParaRPr lang="en-US" altLang="ja-JP" b="1" dirty="0" smtClean="0"/>
          </a:p>
          <a:p>
            <a:pPr marL="0" indent="0" algn="ctr">
              <a:buNone/>
            </a:pPr>
            <a:r>
              <a:rPr lang="ja-JP" altLang="en-US" b="1" dirty="0" smtClean="0"/>
              <a:t>タイミングを合わせる</a:t>
            </a:r>
            <a:endParaRPr lang="en-US" altLang="ja-JP" b="1" dirty="0"/>
          </a:p>
          <a:p>
            <a:pPr marL="0" indent="0" algn="ctr">
              <a:buNone/>
            </a:pPr>
            <a:r>
              <a:rPr lang="ja-JP" altLang="en-US" b="1" dirty="0"/>
              <a:t>↓</a:t>
            </a:r>
            <a:endParaRPr lang="en-US" altLang="ja-JP" b="1" dirty="0"/>
          </a:p>
          <a:p>
            <a:pPr marL="0" indent="0" algn="ctr">
              <a:buNone/>
            </a:pPr>
            <a:r>
              <a:rPr lang="en-US" altLang="ja-JP" sz="3600" b="1" dirty="0">
                <a:solidFill>
                  <a:srgbClr val="FF6600"/>
                </a:solidFill>
              </a:rPr>
              <a:t>Chest Hooping</a:t>
            </a:r>
            <a:r>
              <a:rPr lang="ja-JP" altLang="en-US" sz="3600" b="1" dirty="0" smtClean="0">
                <a:solidFill>
                  <a:srgbClr val="FF6600"/>
                </a:solidFill>
              </a:rPr>
              <a:t>習得！</a:t>
            </a:r>
            <a:endParaRPr lang="en-US" altLang="ja-JP" sz="3600" b="1" dirty="0">
              <a:solidFill>
                <a:srgbClr val="FF6600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 rot="21424842">
            <a:off x="5719506" y="3435671"/>
            <a:ext cx="3096344" cy="26036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597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最後に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7811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ja-JP" altLang="en-US" b="1" dirty="0" smtClean="0">
                <a:solidFill>
                  <a:srgbClr val="FF6600"/>
                </a:solidFill>
              </a:rPr>
              <a:t>フラフープ動作</a:t>
            </a:r>
            <a:endParaRPr lang="en-US" altLang="ja-JP" b="1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ja-JP" altLang="en-US" dirty="0" smtClean="0"/>
              <a:t>　　　ブレイクスルーと協調動作の検出</a:t>
            </a:r>
            <a:endParaRPr lang="en-US" altLang="ja-JP" dirty="0"/>
          </a:p>
          <a:p>
            <a:pPr>
              <a:buFont typeface="Wingdings" panose="05000000000000000000" pitchFamily="2" charset="2"/>
              <a:buChar char="u"/>
            </a:pPr>
            <a:r>
              <a:rPr lang="en-US" altLang="ja-JP" b="1" dirty="0" smtClean="0">
                <a:solidFill>
                  <a:srgbClr val="FF6600"/>
                </a:solidFill>
              </a:rPr>
              <a:t>Chest </a:t>
            </a:r>
            <a:r>
              <a:rPr lang="en-US" altLang="ja-JP" b="1" dirty="0">
                <a:solidFill>
                  <a:srgbClr val="FF6600"/>
                </a:solidFill>
              </a:rPr>
              <a:t>Hooping </a:t>
            </a:r>
            <a:endParaRPr lang="en-US" altLang="ja-JP" b="1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ja-JP" altLang="en-US" dirty="0" smtClean="0"/>
              <a:t>　　　身体</a:t>
            </a:r>
            <a:r>
              <a:rPr lang="ja-JP" altLang="en-US" dirty="0"/>
              <a:t>知の習得過程の</a:t>
            </a:r>
            <a:r>
              <a:rPr lang="ja-JP" altLang="en-US" dirty="0" smtClean="0"/>
              <a:t>ステップの発見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sz="2600" dirty="0"/>
          </a:p>
          <a:p>
            <a:pPr marL="0" indent="0">
              <a:buNone/>
            </a:pPr>
            <a:r>
              <a:rPr lang="en-US" altLang="ja-JP" dirty="0" smtClean="0"/>
              <a:t>(</a:t>
            </a:r>
            <a:r>
              <a:rPr lang="ja-JP" altLang="en-US" dirty="0"/>
              <a:t>今後の課題</a:t>
            </a:r>
            <a:r>
              <a:rPr lang="en-US" altLang="ja-JP" dirty="0"/>
              <a:t>)</a:t>
            </a:r>
          </a:p>
          <a:p>
            <a:pPr marL="0" indent="0">
              <a:buNone/>
            </a:pPr>
            <a:r>
              <a:rPr lang="ja-JP" altLang="en-US" dirty="0"/>
              <a:t>フラフープを用いた動作以外でも，同様の過程を経て身体知獲得がされるのかを明らかにする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422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ja-JP" altLang="en-US" dirty="0" smtClean="0"/>
              <a:t>基本的なフラフープ動作の難易度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600201"/>
            <a:ext cx="8856984" cy="67667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sz="2800" dirty="0" smtClean="0"/>
              <a:t>フラフープ未経験者９人にフラフープを行ってもらったところ</a:t>
            </a:r>
            <a:r>
              <a:rPr kumimoji="1" lang="en-US" altLang="ja-JP" sz="2800" dirty="0" smtClean="0"/>
              <a:t>…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1151024" y="2744924"/>
            <a:ext cx="1152128" cy="1813023"/>
            <a:chOff x="1262710" y="2492896"/>
            <a:chExt cx="1152128" cy="1813023"/>
          </a:xfrm>
        </p:grpSpPr>
        <p:sp>
          <p:nvSpPr>
            <p:cNvPr id="4" name="下矢印 3"/>
            <p:cNvSpPr/>
            <p:nvPr/>
          </p:nvSpPr>
          <p:spPr>
            <a:xfrm>
              <a:off x="1370722" y="2492896"/>
              <a:ext cx="936104" cy="1813023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ドーナツ 7"/>
            <p:cNvSpPr/>
            <p:nvPr/>
          </p:nvSpPr>
          <p:spPr>
            <a:xfrm>
              <a:off x="1262710" y="2708920"/>
              <a:ext cx="1152128" cy="1152128"/>
            </a:xfrm>
            <a:prstGeom prst="donut">
              <a:avLst>
                <a:gd name="adj" fmla="val 14011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3563888" y="2744924"/>
            <a:ext cx="1188132" cy="1813023"/>
            <a:chOff x="5382090" y="2492896"/>
            <a:chExt cx="1188132" cy="1813023"/>
          </a:xfrm>
        </p:grpSpPr>
        <p:sp>
          <p:nvSpPr>
            <p:cNvPr id="9" name="下矢印 8"/>
            <p:cNvSpPr/>
            <p:nvPr/>
          </p:nvSpPr>
          <p:spPr>
            <a:xfrm>
              <a:off x="5508104" y="2492896"/>
              <a:ext cx="936104" cy="1813023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禁止 9"/>
            <p:cNvSpPr/>
            <p:nvPr/>
          </p:nvSpPr>
          <p:spPr>
            <a:xfrm>
              <a:off x="5382090" y="2715331"/>
              <a:ext cx="1188132" cy="1217725"/>
            </a:xfrm>
            <a:prstGeom prst="noSmoking">
              <a:avLst>
                <a:gd name="adj" fmla="val 13323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正方形/長方形 10"/>
          <p:cNvSpPr/>
          <p:nvPr/>
        </p:nvSpPr>
        <p:spPr>
          <a:xfrm>
            <a:off x="398614" y="5229200"/>
            <a:ext cx="2880320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solidFill>
                  <a:schemeClr val="tx1"/>
                </a:solidFill>
              </a:rPr>
              <a:t>5</a:t>
            </a:r>
            <a:r>
              <a:rPr kumimoji="1" lang="ja-JP" altLang="en-US" sz="4800" dirty="0" smtClean="0">
                <a:solidFill>
                  <a:schemeClr val="tx1"/>
                </a:solidFill>
              </a:rPr>
              <a:t>人</a:t>
            </a:r>
            <a:endParaRPr kumimoji="1" lang="ja-JP" altLang="en-US" sz="48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717794" y="5229200"/>
            <a:ext cx="2880320" cy="1355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dirty="0">
                <a:solidFill>
                  <a:schemeClr val="tx1"/>
                </a:solidFill>
              </a:rPr>
              <a:t>４</a:t>
            </a:r>
            <a:r>
              <a:rPr kumimoji="1" lang="ja-JP" altLang="en-US" sz="4800" dirty="0" smtClean="0">
                <a:solidFill>
                  <a:schemeClr val="tx1"/>
                </a:solidFill>
              </a:rPr>
              <a:t>人</a:t>
            </a:r>
            <a:endParaRPr kumimoji="1" lang="ja-JP" altLang="en-US" sz="4800" dirty="0">
              <a:solidFill>
                <a:schemeClr val="tx1"/>
              </a:solidFill>
            </a:endParaRPr>
          </a:p>
        </p:txBody>
      </p:sp>
      <p:sp>
        <p:nvSpPr>
          <p:cNvPr id="15" name="雲形吹き出し 14"/>
          <p:cNvSpPr/>
          <p:nvPr/>
        </p:nvSpPr>
        <p:spPr>
          <a:xfrm>
            <a:off x="5292080" y="2744923"/>
            <a:ext cx="2592288" cy="1584177"/>
          </a:xfrm>
          <a:prstGeom prst="cloudCallout">
            <a:avLst>
              <a:gd name="adj1" fmla="val -59885"/>
              <a:gd name="adj2" fmla="val 1065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</a:rPr>
              <a:t>被験者</a:t>
            </a:r>
            <a:endParaRPr lang="en-US" altLang="ja-JP" sz="32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882691"/>
              </p:ext>
            </p:extLst>
          </p:nvPr>
        </p:nvGraphicFramePr>
        <p:xfrm>
          <a:off x="5886146" y="4419600"/>
          <a:ext cx="3174014" cy="2194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87007"/>
                <a:gridCol w="1587007"/>
              </a:tblGrid>
              <a:tr h="26854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被験者</a:t>
                      </a:r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計測日数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8044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A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8044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B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smtClean="0"/>
                        <a:t>5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8044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C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8044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D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93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altLang="ja-JP" dirty="0" smtClean="0"/>
              <a:t>Kinect</a:t>
            </a:r>
            <a:r>
              <a:rPr lang="ja-JP" altLang="en-US" dirty="0" smtClean="0"/>
              <a:t>よるフラフープ動作の計測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1"/>
            <a:ext cx="8352928" cy="4627677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2339752" y="2276872"/>
            <a:ext cx="3600400" cy="165618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</a:rPr>
              <a:t>３分程度回せるようになるまで、計測する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788024" y="6513685"/>
            <a:ext cx="4238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&lt;</a:t>
            </a:r>
            <a:r>
              <a:rPr lang="en-US" altLang="ja-JP" sz="1400" dirty="0" err="1" smtClean="0"/>
              <a:t>kinect</a:t>
            </a:r>
            <a:r>
              <a:rPr lang="en-US" altLang="ja-JP" sz="1400" dirty="0" smtClean="0"/>
              <a:t>&gt;http</a:t>
            </a:r>
            <a:r>
              <a:rPr lang="en-US" altLang="ja-JP" sz="1400" dirty="0"/>
              <a:t>://www.xbox.com/ja-JP/kinect?xr=shellnav</a:t>
            </a:r>
            <a:endParaRPr kumimoji="1" lang="ja-JP" altLang="en-US" sz="1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771" y="1554375"/>
            <a:ext cx="1501226" cy="76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5445224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非類似度の変化が著しかったところをブレイクスルーとする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629543" y="760738"/>
            <a:ext cx="5081804" cy="2209276"/>
            <a:chOff x="392746" y="2222937"/>
            <a:chExt cx="6031313" cy="3390958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746" y="2222937"/>
              <a:ext cx="6031313" cy="3390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正方形/長方形 4"/>
            <p:cNvSpPr/>
            <p:nvPr/>
          </p:nvSpPr>
          <p:spPr>
            <a:xfrm>
              <a:off x="1022853" y="3472130"/>
              <a:ext cx="4771100" cy="883920"/>
            </a:xfrm>
            <a:prstGeom prst="rect">
              <a:avLst/>
            </a:prstGeom>
            <a:solidFill>
              <a:srgbClr val="FF7C80"/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4000" dirty="0" smtClean="0">
                  <a:solidFill>
                    <a:schemeClr val="bg1"/>
                  </a:solidFill>
                </a:rPr>
                <a:t>時系列データ</a:t>
              </a:r>
              <a:endParaRPr kumimoji="1" lang="ja-JP" alt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下矢印 8"/>
          <p:cNvSpPr/>
          <p:nvPr/>
        </p:nvSpPr>
        <p:spPr>
          <a:xfrm>
            <a:off x="3728956" y="2957241"/>
            <a:ext cx="1491116" cy="2199951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>
              <a:solidFill>
                <a:schemeClr val="tx1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1038368" y="3356992"/>
            <a:ext cx="7056784" cy="9144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chemeClr val="tx1"/>
                </a:solidFill>
              </a:rPr>
              <a:t>各試行の非類似度を比較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239" t="19872" r="37239" b="-19872"/>
          <a:stretch/>
        </p:blipFill>
        <p:spPr>
          <a:xfrm>
            <a:off x="4788024" y="610180"/>
            <a:ext cx="3907796" cy="308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2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動的時間伸縮法（</a:t>
            </a:r>
            <a:r>
              <a:rPr kumimoji="1" lang="en-US" altLang="ja-JP" dirty="0" smtClean="0"/>
              <a:t>DTW</a:t>
            </a:r>
            <a:r>
              <a:rPr kumimoji="1" lang="ja-JP" altLang="en-US" dirty="0" smtClean="0"/>
              <a:t>）</a:t>
            </a:r>
            <a:r>
              <a:rPr lang="ja-JP" altLang="en-US" dirty="0" smtClean="0"/>
              <a:t>について</a:t>
            </a:r>
            <a:endParaRPr kumimoji="1" lang="ja-JP" altLang="en-US" dirty="0"/>
          </a:p>
        </p:txBody>
      </p:sp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2034"/>
              </p:ext>
            </p:extLst>
          </p:nvPr>
        </p:nvGraphicFramePr>
        <p:xfrm>
          <a:off x="395536" y="1412776"/>
          <a:ext cx="8568952" cy="2852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539552" y="4653136"/>
            <a:ext cx="8280920" cy="2016224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 smtClean="0">
                <a:solidFill>
                  <a:schemeClr val="tx1"/>
                </a:solidFill>
              </a:rPr>
              <a:t>DTW</a:t>
            </a:r>
            <a:r>
              <a:rPr kumimoji="1" lang="ja-JP" altLang="en-US" sz="4000" dirty="0" smtClean="0">
                <a:solidFill>
                  <a:schemeClr val="tx1"/>
                </a:solidFill>
              </a:rPr>
              <a:t>は長さの異なる２つの時系列の</a:t>
            </a:r>
            <a:endParaRPr kumimoji="1" lang="en-US" altLang="ja-JP" sz="40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4000" dirty="0" smtClean="0">
                <a:solidFill>
                  <a:srgbClr val="FF0000"/>
                </a:solidFill>
              </a:rPr>
              <a:t>（非）類似度を求める</a:t>
            </a:r>
            <a:r>
              <a:rPr kumimoji="1" lang="ja-JP" altLang="en-US" sz="4000" dirty="0" smtClean="0">
                <a:solidFill>
                  <a:schemeClr val="tx1"/>
                </a:solidFill>
              </a:rPr>
              <a:t>手法である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9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9821219"/>
              </p:ext>
            </p:extLst>
          </p:nvPr>
        </p:nvGraphicFramePr>
        <p:xfrm>
          <a:off x="210344" y="1043322"/>
          <a:ext cx="4186808" cy="233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直線コネクタ 5"/>
          <p:cNvCxnSpPr/>
          <p:nvPr/>
        </p:nvCxnSpPr>
        <p:spPr>
          <a:xfrm>
            <a:off x="821868" y="1582535"/>
            <a:ext cx="0" cy="1656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4067944" y="1582535"/>
            <a:ext cx="0" cy="1656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323528" y="414242"/>
            <a:ext cx="396044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</a:rPr>
              <a:t>１．ノイズの除去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788024" y="414242"/>
            <a:ext cx="396044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２．座標合わせ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4928992" y="4385265"/>
            <a:ext cx="3600400" cy="1994688"/>
            <a:chOff x="5073919" y="4602664"/>
            <a:chExt cx="3600400" cy="1994688"/>
          </a:xfrm>
        </p:grpSpPr>
        <p:grpSp>
          <p:nvGrpSpPr>
            <p:cNvPr id="44" name="グループ化 43"/>
            <p:cNvGrpSpPr/>
            <p:nvPr/>
          </p:nvGrpSpPr>
          <p:grpSpPr>
            <a:xfrm>
              <a:off x="5073919" y="4602664"/>
              <a:ext cx="3600400" cy="1994688"/>
              <a:chOff x="467544" y="4672844"/>
              <a:chExt cx="3600400" cy="1994688"/>
            </a:xfrm>
          </p:grpSpPr>
          <p:pic>
            <p:nvPicPr>
              <p:cNvPr id="40" name="図 3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544" y="4672844"/>
                <a:ext cx="3600400" cy="1994688"/>
              </a:xfrm>
              <a:prstGeom prst="rect">
                <a:avLst/>
              </a:prstGeom>
            </p:spPr>
          </p:pic>
          <p:cxnSp>
            <p:nvCxnSpPr>
              <p:cNvPr id="42" name="直線矢印コネクタ 41"/>
              <p:cNvCxnSpPr/>
              <p:nvPr/>
            </p:nvCxnSpPr>
            <p:spPr>
              <a:xfrm flipH="1">
                <a:off x="827584" y="5229200"/>
                <a:ext cx="252028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正方形/長方形 42"/>
            <p:cNvSpPr/>
            <p:nvPr/>
          </p:nvSpPr>
          <p:spPr>
            <a:xfrm>
              <a:off x="5724128" y="4727370"/>
              <a:ext cx="2808312" cy="247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 smtClean="0">
                  <a:solidFill>
                    <a:schemeClr val="tx1"/>
                  </a:solidFill>
                </a:rPr>
                <a:t>（</a:t>
              </a:r>
              <a:r>
                <a:rPr kumimoji="1" lang="ja-JP" altLang="en-US" sz="2400" dirty="0" err="1" smtClean="0">
                  <a:solidFill>
                    <a:schemeClr val="tx1"/>
                  </a:solidFill>
                </a:rPr>
                <a:t>ｚ</a:t>
              </a:r>
              <a:r>
                <a:rPr lang="ja-JP" altLang="en-US" sz="2400" dirty="0" smtClean="0">
                  <a:solidFill>
                    <a:schemeClr val="tx1"/>
                  </a:solidFill>
                </a:rPr>
                <a:t>座標の正規化）</a:t>
              </a:r>
              <a:endParaRPr kumimoji="1" lang="ja-JP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5292080" y="1294503"/>
            <a:ext cx="2952328" cy="2232248"/>
            <a:chOff x="5397955" y="2085739"/>
            <a:chExt cx="2952328" cy="2232248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5419266" y="2085739"/>
              <a:ext cx="2831603" cy="2232248"/>
              <a:chOff x="5292079" y="1350346"/>
              <a:chExt cx="2831603" cy="2232248"/>
            </a:xfrm>
          </p:grpSpPr>
          <p:pic>
            <p:nvPicPr>
              <p:cNvPr id="24" name="図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92079" y="1350346"/>
                <a:ext cx="2831603" cy="2232248"/>
              </a:xfrm>
              <a:prstGeom prst="rect">
                <a:avLst/>
              </a:prstGeom>
            </p:spPr>
          </p:pic>
          <p:cxnSp>
            <p:nvCxnSpPr>
              <p:cNvPr id="26" name="直線コネクタ 25"/>
              <p:cNvCxnSpPr>
                <a:stCxn id="24" idx="1"/>
                <a:endCxn id="24" idx="3"/>
              </p:cNvCxnSpPr>
              <p:nvPr/>
            </p:nvCxnSpPr>
            <p:spPr>
              <a:xfrm>
                <a:off x="5292079" y="2466470"/>
                <a:ext cx="2831603" cy="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/>
              <p:cNvCxnSpPr>
                <a:stCxn id="24" idx="0"/>
                <a:endCxn id="24" idx="2"/>
              </p:cNvCxnSpPr>
              <p:nvPr/>
            </p:nvCxnSpPr>
            <p:spPr>
              <a:xfrm>
                <a:off x="6707881" y="1350346"/>
                <a:ext cx="0" cy="2232248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矢印コネクタ 45"/>
              <p:cNvCxnSpPr/>
              <p:nvPr/>
            </p:nvCxnSpPr>
            <p:spPr>
              <a:xfrm flipH="1" flipV="1">
                <a:off x="6300192" y="2312876"/>
                <a:ext cx="407689" cy="180020"/>
              </a:xfrm>
              <a:prstGeom prst="straightConnector1">
                <a:avLst/>
              </a:prstGeom>
              <a:ln w="38100">
                <a:solidFill>
                  <a:srgbClr val="FF006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正方形/長方形 49"/>
            <p:cNvSpPr/>
            <p:nvPr/>
          </p:nvSpPr>
          <p:spPr>
            <a:xfrm>
              <a:off x="5397955" y="2204864"/>
              <a:ext cx="2952328" cy="247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 smtClean="0">
                  <a:solidFill>
                    <a:srgbClr val="FFFF00"/>
                  </a:solidFill>
                </a:rPr>
                <a:t>（</a:t>
              </a:r>
              <a:r>
                <a:rPr lang="en-US" altLang="ja-JP" sz="2400" dirty="0" err="1" smtClean="0">
                  <a:solidFill>
                    <a:srgbClr val="FFFF00"/>
                  </a:solidFill>
                </a:rPr>
                <a:t>x,y</a:t>
              </a:r>
              <a:r>
                <a:rPr lang="ja-JP" altLang="en-US" sz="2400" dirty="0" smtClean="0">
                  <a:solidFill>
                    <a:srgbClr val="FFFF00"/>
                  </a:solidFill>
                </a:rPr>
                <a:t>座標の正規化）</a:t>
              </a:r>
              <a:endParaRPr kumimoji="1" lang="ja-JP" altLang="en-US" sz="2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80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被験者</a:t>
            </a:r>
            <a:r>
              <a:rPr lang="en-US" altLang="ja-JP" dirty="0" smtClean="0"/>
              <a:t>A</a:t>
            </a:r>
            <a:r>
              <a:rPr lang="ja-JP" altLang="en-US" dirty="0" smtClean="0"/>
              <a:t>の熟達過程における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ブレイクスルーの検出結果</a:t>
            </a:r>
            <a:endParaRPr kumimoji="1" lang="ja-JP" altLang="en-US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3491880" y="5157085"/>
            <a:ext cx="2808312" cy="1382577"/>
            <a:chOff x="192961" y="3789040"/>
            <a:chExt cx="8101590" cy="3856007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961" y="3789040"/>
              <a:ext cx="8101590" cy="3856007"/>
            </a:xfrm>
            <a:prstGeom prst="rect">
              <a:avLst/>
            </a:prstGeom>
          </p:spPr>
        </p:pic>
        <p:sp>
          <p:nvSpPr>
            <p:cNvPr id="8" name="正方形/長方形 7"/>
            <p:cNvSpPr/>
            <p:nvPr/>
          </p:nvSpPr>
          <p:spPr>
            <a:xfrm>
              <a:off x="222203" y="4077072"/>
              <a:ext cx="8072348" cy="432048"/>
            </a:xfrm>
            <a:prstGeom prst="rect">
              <a:avLst/>
            </a:prstGeom>
            <a:noFill/>
            <a:ln w="28575">
              <a:solidFill>
                <a:srgbClr val="99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6444208" y="5157085"/>
            <a:ext cx="2568697" cy="1306322"/>
            <a:chOff x="3059829" y="3645024"/>
            <a:chExt cx="7028575" cy="3485715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3645024"/>
              <a:ext cx="7028572" cy="3485715"/>
            </a:xfrm>
            <a:prstGeom prst="rect">
              <a:avLst/>
            </a:prstGeom>
          </p:spPr>
        </p:pic>
        <p:sp>
          <p:nvSpPr>
            <p:cNvPr id="12" name="正方形/長方形 11"/>
            <p:cNvSpPr/>
            <p:nvPr/>
          </p:nvSpPr>
          <p:spPr>
            <a:xfrm>
              <a:off x="3059829" y="4490641"/>
              <a:ext cx="7028573" cy="432048"/>
            </a:xfrm>
            <a:prstGeom prst="rect">
              <a:avLst/>
            </a:prstGeom>
            <a:noFill/>
            <a:ln w="28575">
              <a:solidFill>
                <a:srgbClr val="99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4" name="図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75" y="5157085"/>
            <a:ext cx="2914106" cy="1392295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222203" y="6270513"/>
            <a:ext cx="2938178" cy="192893"/>
          </a:xfrm>
          <a:prstGeom prst="rect">
            <a:avLst/>
          </a:prstGeom>
          <a:noFill/>
          <a:ln w="28575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246275" y="5713799"/>
            <a:ext cx="2938178" cy="192893"/>
          </a:xfrm>
          <a:prstGeom prst="rect">
            <a:avLst/>
          </a:prstGeom>
          <a:noFill/>
          <a:ln w="28575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361109" y="138865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非類似度行列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93539" y="6488668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被験者</a:t>
            </a:r>
            <a:r>
              <a:rPr lang="en-US" altLang="ja-JP" dirty="0" smtClean="0"/>
              <a:t>B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395738" y="6566255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被験者</a:t>
            </a:r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218641" y="6495492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被験者</a:t>
            </a:r>
            <a:r>
              <a:rPr lang="en-US" altLang="ja-JP" dirty="0"/>
              <a:t>D</a:t>
            </a:r>
            <a:endParaRPr kumimoji="1" lang="ja-JP" altLang="en-US" dirty="0"/>
          </a:p>
        </p:txBody>
      </p:sp>
      <p:pic>
        <p:nvPicPr>
          <p:cNvPr id="5" name="図 4" descr="画面の領域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8146222" cy="28511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正方形/長方形 20"/>
          <p:cNvSpPr/>
          <p:nvPr/>
        </p:nvSpPr>
        <p:spPr>
          <a:xfrm>
            <a:off x="381370" y="3501008"/>
            <a:ext cx="8160388" cy="504055"/>
          </a:xfrm>
          <a:prstGeom prst="rect">
            <a:avLst/>
          </a:prstGeom>
          <a:noFill/>
          <a:ln w="5715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898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1155</Words>
  <Application>Microsoft Office PowerPoint</Application>
  <PresentationFormat>画面に合わせる (4:3)</PresentationFormat>
  <Paragraphs>385</Paragraphs>
  <Slides>31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31</vt:i4>
      </vt:variant>
    </vt:vector>
  </HeadingPairs>
  <TitlesOfParts>
    <vt:vector size="33" baseType="lpstr">
      <vt:lpstr>Office ​​テーマ</vt:lpstr>
      <vt:lpstr>Office テーマ</vt:lpstr>
      <vt:lpstr>動的時間伸縮法とメタ認知による フラフープ動作習得過程の分析</vt:lpstr>
      <vt:lpstr>研究の目的</vt:lpstr>
      <vt:lpstr>PowerPoint プレゼンテーション</vt:lpstr>
      <vt:lpstr>基本的なフラフープ動作の難易度</vt:lpstr>
      <vt:lpstr>Kinectよるフラフープ動作の計測</vt:lpstr>
      <vt:lpstr>非類似度の変化が著しかったところをブレイクスルーとする</vt:lpstr>
      <vt:lpstr>動的時間伸縮法（DTW）について</vt:lpstr>
      <vt:lpstr>PowerPoint プレゼンテーション</vt:lpstr>
      <vt:lpstr>被験者Aの熟達過程における ブレイクスルーの検出結果</vt:lpstr>
      <vt:lpstr>非類似度の値が小さい骨格動作を 協調動作とする</vt:lpstr>
      <vt:lpstr>PowerPoint プレゼンテーション</vt:lpstr>
      <vt:lpstr>協調動作の検出結果（第１試行）</vt:lpstr>
      <vt:lpstr>協調動作の検出結果（最終試行）</vt:lpstr>
      <vt:lpstr>Kinect を用いたフラフープ動作の分析の考察</vt:lpstr>
      <vt:lpstr>Chest Hooping 習得過程の分析</vt:lpstr>
      <vt:lpstr>Chest Hooping習得実験</vt:lpstr>
      <vt:lpstr>実験結果</vt:lpstr>
      <vt:lpstr>DTWによる分析結果</vt:lpstr>
      <vt:lpstr>気づきの分析：メタ認知</vt:lpstr>
      <vt:lpstr>hexを用いたメタ認知の言語化</vt:lpstr>
      <vt:lpstr>PowerPoint プレゼンテーション</vt:lpstr>
      <vt:lpstr>hexの分析</vt:lpstr>
      <vt:lpstr>hexの分析</vt:lpstr>
      <vt:lpstr>頻出語の変遷</vt:lpstr>
      <vt:lpstr>PowerPoint プレゼンテーション</vt:lpstr>
      <vt:lpstr>hexのネットワーク分析</vt:lpstr>
      <vt:lpstr>次数6のhexのテキスト</vt:lpstr>
      <vt:lpstr>Chest Hooping習得までのステップ</vt:lpstr>
      <vt:lpstr>動作的分析との関連</vt:lpstr>
      <vt:lpstr>まとめ</vt:lpstr>
      <vt:lpstr>最後に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graduation study</dc:title>
  <dc:creator>5411866</dc:creator>
  <cp:lastModifiedBy>tozaki</cp:lastModifiedBy>
  <cp:revision>126</cp:revision>
  <cp:lastPrinted>2015-02-09T06:45:04Z</cp:lastPrinted>
  <dcterms:created xsi:type="dcterms:W3CDTF">2015-02-03T04:59:38Z</dcterms:created>
  <dcterms:modified xsi:type="dcterms:W3CDTF">2015-02-10T07:46:46Z</dcterms:modified>
</cp:coreProperties>
</file>