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notesMasterIdLst>
    <p:notesMasterId r:id="rId20"/>
  </p:notesMasterIdLst>
  <p:sldIdLst>
    <p:sldId id="256" r:id="rId3"/>
    <p:sldId id="297" r:id="rId4"/>
    <p:sldId id="305" r:id="rId5"/>
    <p:sldId id="264" r:id="rId6"/>
    <p:sldId id="263" r:id="rId7"/>
    <p:sldId id="304" r:id="rId8"/>
    <p:sldId id="270" r:id="rId9"/>
    <p:sldId id="307" r:id="rId10"/>
    <p:sldId id="306" r:id="rId11"/>
    <p:sldId id="281" r:id="rId12"/>
    <p:sldId id="302" r:id="rId13"/>
    <p:sldId id="272" r:id="rId14"/>
    <p:sldId id="301" r:id="rId15"/>
    <p:sldId id="293" r:id="rId16"/>
    <p:sldId id="303" r:id="rId17"/>
    <p:sldId id="296" r:id="rId18"/>
    <p:sldId id="295" r:id="rId1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3DF9"/>
    <a:srgbClr val="00FF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7" autoAdjust="0"/>
    <p:restoredTop sz="94660"/>
  </p:normalViewPr>
  <p:slideViewPr>
    <p:cSldViewPr>
      <p:cViewPr varScale="1">
        <p:scale>
          <a:sx n="87" d="100"/>
          <a:sy n="87" d="100"/>
        </p:scale>
        <p:origin x="-13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069C2-D712-4192-89CF-8F09C9D62A4E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6151D-5DFB-466F-919D-3DAB4A4064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483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6151D-5DFB-466F-919D-3DAB4A4064F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2415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6151D-5DFB-466F-919D-3DAB4A4064FE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4308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6151D-5DFB-466F-919D-3DAB4A4064FE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0154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6151D-5DFB-466F-919D-3DAB4A4064FE}" type="slidenum">
              <a:rPr lang="ja-JP" altLang="en-US">
                <a:solidFill>
                  <a:prstClr val="black"/>
                </a:solidFill>
              </a:rPr>
              <a:pPr/>
              <a:t>12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3770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6151D-5DFB-466F-919D-3DAB4A4064FE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2142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6151D-5DFB-466F-919D-3DAB4A4064FE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1610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6151D-5DFB-466F-919D-3DAB4A4064FE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2752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6151D-5DFB-466F-919D-3DAB4A4064FE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3482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6151D-5DFB-466F-919D-3DAB4A4064FE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147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6151D-5DFB-466F-919D-3DAB4A4064F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83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6151D-5DFB-466F-919D-3DAB4A4064F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230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6151D-5DFB-466F-919D-3DAB4A4064FE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770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6151D-5DFB-466F-919D-3DAB4A4064FE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742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6151D-5DFB-466F-919D-3DAB4A4064FE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127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6151D-5DFB-466F-919D-3DAB4A4064FE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678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6151D-5DFB-466F-919D-3DAB4A4064FE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439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6151D-5DFB-466F-919D-3DAB4A4064FE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980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71F2-C6E4-43B7-8ABD-C22FA8564370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AF78-879B-45A3-92D3-1D5BD675E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71F2-C6E4-43B7-8ABD-C22FA8564370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AF78-879B-45A3-92D3-1D5BD675E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71F2-C6E4-43B7-8ABD-C22FA8564370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AF78-879B-45A3-92D3-1D5BD675E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71F2-C6E4-43B7-8ABD-C22FA8564370}" type="datetimeFigureOut">
              <a:rPr lang="ja-JP" altLang="en-US" smtClean="0">
                <a:solidFill>
                  <a:srgbClr val="073E87"/>
                </a:solidFill>
              </a:rPr>
              <a:pPr/>
              <a:t>2014/2/11</a:t>
            </a:fld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AF78-879B-45A3-92D3-1D5BD675E763}" type="slidenum">
              <a:rPr lang="ja-JP" altLang="en-US" smtClean="0">
                <a:solidFill>
                  <a:srgbClr val="073E87"/>
                </a:solidFill>
              </a:rPr>
              <a:pPr/>
              <a:t>‹#›</a:t>
            </a:fld>
            <a:endParaRPr lang="ja-JP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003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71F2-C6E4-43B7-8ABD-C22FA8564370}" type="datetimeFigureOut">
              <a:rPr lang="ja-JP" altLang="en-US" smtClean="0">
                <a:solidFill>
                  <a:srgbClr val="073E87"/>
                </a:solidFill>
              </a:rPr>
              <a:pPr/>
              <a:t>2014/2/11</a:t>
            </a:fld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AF78-879B-45A3-92D3-1D5BD675E763}" type="slidenum">
              <a:rPr lang="ja-JP" altLang="en-US" smtClean="0">
                <a:solidFill>
                  <a:srgbClr val="073E87"/>
                </a:solidFill>
              </a:rPr>
              <a:pPr/>
              <a:t>‹#›</a:t>
            </a:fld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980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71F2-C6E4-43B7-8ABD-C22FA8564370}" type="datetimeFigureOut">
              <a:rPr lang="ja-JP" altLang="en-US" smtClean="0">
                <a:solidFill>
                  <a:srgbClr val="073E87"/>
                </a:solidFill>
              </a:rPr>
              <a:pPr/>
              <a:t>2014/2/11</a:t>
            </a:fld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AF78-879B-45A3-92D3-1D5BD675E763}" type="slidenum">
              <a:rPr lang="ja-JP" altLang="en-US" smtClean="0">
                <a:solidFill>
                  <a:srgbClr val="073E87"/>
                </a:solidFill>
              </a:rPr>
              <a:pPr/>
              <a:t>‹#›</a:t>
            </a:fld>
            <a:endParaRPr lang="ja-JP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418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71F2-C6E4-43B7-8ABD-C22FA8564370}" type="datetimeFigureOut">
              <a:rPr lang="ja-JP" altLang="en-US" smtClean="0">
                <a:solidFill>
                  <a:srgbClr val="073E87"/>
                </a:solidFill>
              </a:rPr>
              <a:pPr/>
              <a:t>2014/2/11</a:t>
            </a:fld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AF78-879B-45A3-92D3-1D5BD675E763}" type="slidenum">
              <a:rPr lang="ja-JP" altLang="en-US" smtClean="0">
                <a:solidFill>
                  <a:srgbClr val="073E87"/>
                </a:solidFill>
              </a:rPr>
              <a:pPr/>
              <a:t>‹#›</a:t>
            </a:fld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73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71F2-C6E4-43B7-8ABD-C22FA8564370}" type="datetimeFigureOut">
              <a:rPr lang="ja-JP" altLang="en-US" smtClean="0">
                <a:solidFill>
                  <a:srgbClr val="073E87"/>
                </a:solidFill>
              </a:rPr>
              <a:pPr/>
              <a:t>2014/2/11</a:t>
            </a:fld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AF78-879B-45A3-92D3-1D5BD675E763}" type="slidenum">
              <a:rPr lang="ja-JP" altLang="en-US" smtClean="0">
                <a:solidFill>
                  <a:srgbClr val="073E87"/>
                </a:solidFill>
              </a:rPr>
              <a:pPr/>
              <a:t>‹#›</a:t>
            </a:fld>
            <a:endParaRPr lang="ja-JP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416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71F2-C6E4-43B7-8ABD-C22FA8564370}" type="datetimeFigureOut">
              <a:rPr lang="ja-JP" altLang="en-US" smtClean="0">
                <a:solidFill>
                  <a:srgbClr val="073E87"/>
                </a:solidFill>
              </a:rPr>
              <a:pPr/>
              <a:t>2014/2/11</a:t>
            </a:fld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AF78-879B-45A3-92D3-1D5BD675E763}" type="slidenum">
              <a:rPr lang="ja-JP" altLang="en-US" smtClean="0">
                <a:solidFill>
                  <a:srgbClr val="073E87"/>
                </a:solidFill>
              </a:rPr>
              <a:pPr/>
              <a:t>‹#›</a:t>
            </a:fld>
            <a:endParaRPr lang="ja-JP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1460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71F2-C6E4-43B7-8ABD-C22FA8564370}" type="datetimeFigureOut">
              <a:rPr lang="ja-JP" altLang="en-US" smtClean="0">
                <a:solidFill>
                  <a:srgbClr val="073E87"/>
                </a:solidFill>
              </a:rPr>
              <a:pPr/>
              <a:t>2014/2/11</a:t>
            </a:fld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AF78-879B-45A3-92D3-1D5BD675E763}" type="slidenum">
              <a:rPr lang="ja-JP" altLang="en-US" smtClean="0">
                <a:solidFill>
                  <a:srgbClr val="073E87"/>
                </a:solidFill>
              </a:rPr>
              <a:pPr/>
              <a:t>‹#›</a:t>
            </a:fld>
            <a:endParaRPr lang="ja-JP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6922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71F2-C6E4-43B7-8ABD-C22FA8564370}" type="datetimeFigureOut">
              <a:rPr lang="ja-JP" altLang="en-US" smtClean="0">
                <a:solidFill>
                  <a:srgbClr val="073E87"/>
                </a:solidFill>
              </a:rPr>
              <a:pPr/>
              <a:t>2014/2/11</a:t>
            </a:fld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AF78-879B-45A3-92D3-1D5BD675E763}" type="slidenum">
              <a:rPr lang="ja-JP" altLang="en-US" smtClean="0">
                <a:solidFill>
                  <a:srgbClr val="073E87"/>
                </a:solidFill>
              </a:rPr>
              <a:pPr/>
              <a:t>‹#›</a:t>
            </a:fld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793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71F2-C6E4-43B7-8ABD-C22FA8564370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AF78-879B-45A3-92D3-1D5BD675E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71F2-C6E4-43B7-8ABD-C22FA8564370}" type="datetimeFigureOut">
              <a:rPr lang="ja-JP" altLang="en-US" smtClean="0">
                <a:solidFill>
                  <a:srgbClr val="073E87"/>
                </a:solidFill>
              </a:rPr>
              <a:pPr/>
              <a:t>2014/2/11</a:t>
            </a:fld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AF78-879B-45A3-92D3-1D5BD675E763}" type="slidenum">
              <a:rPr lang="ja-JP" altLang="en-US" smtClean="0">
                <a:solidFill>
                  <a:srgbClr val="073E87"/>
                </a:solidFill>
              </a:rPr>
              <a:pPr/>
              <a:t>‹#›</a:t>
            </a:fld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9694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71F2-C6E4-43B7-8ABD-C22FA8564370}" type="datetimeFigureOut">
              <a:rPr lang="ja-JP" altLang="en-US" smtClean="0">
                <a:solidFill>
                  <a:srgbClr val="073E87"/>
                </a:solidFill>
              </a:rPr>
              <a:pPr/>
              <a:t>2014/2/11</a:t>
            </a:fld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AF78-879B-45A3-92D3-1D5BD675E763}" type="slidenum">
              <a:rPr lang="ja-JP" altLang="en-US" smtClean="0">
                <a:solidFill>
                  <a:srgbClr val="073E87"/>
                </a:solidFill>
              </a:rPr>
              <a:pPr/>
              <a:t>‹#›</a:t>
            </a:fld>
            <a:endParaRPr lang="ja-JP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7221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71F2-C6E4-43B7-8ABD-C22FA8564370}" type="datetimeFigureOut">
              <a:rPr lang="ja-JP" altLang="en-US" smtClean="0">
                <a:solidFill>
                  <a:srgbClr val="073E87"/>
                </a:solidFill>
              </a:rPr>
              <a:pPr/>
              <a:t>2014/2/11</a:t>
            </a:fld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AF78-879B-45A3-92D3-1D5BD675E763}" type="slidenum">
              <a:rPr lang="ja-JP" altLang="en-US" smtClean="0">
                <a:solidFill>
                  <a:srgbClr val="073E87"/>
                </a:solidFill>
              </a:rPr>
              <a:pPr/>
              <a:t>‹#›</a:t>
            </a:fld>
            <a:endParaRPr lang="ja-JP" altLang="en-US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635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71F2-C6E4-43B7-8ABD-C22FA8564370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AF78-879B-45A3-92D3-1D5BD675E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71F2-C6E4-43B7-8ABD-C22FA8564370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AF78-879B-45A3-92D3-1D5BD675E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71F2-C6E4-43B7-8ABD-C22FA8564370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AF78-879B-45A3-92D3-1D5BD675E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71F2-C6E4-43B7-8ABD-C22FA8564370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AF78-879B-45A3-92D3-1D5BD675E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71F2-C6E4-43B7-8ABD-C22FA8564370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AF78-879B-45A3-92D3-1D5BD675E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71F2-C6E4-43B7-8ABD-C22FA8564370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AF78-879B-45A3-92D3-1D5BD675E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71F2-C6E4-43B7-8ABD-C22FA8564370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AF78-879B-45A3-92D3-1D5BD675E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EFC71F2-C6E4-43B7-8ABD-C22FA8564370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659AF78-879B-45A3-92D3-1D5BD675E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EFC71F2-C6E4-43B7-8ABD-C22FA8564370}" type="datetimeFigureOut">
              <a:rPr lang="ja-JP" altLang="en-US" smtClean="0">
                <a:solidFill>
                  <a:srgbClr val="073E87"/>
                </a:solidFill>
              </a:rPr>
              <a:pPr/>
              <a:t>2014/2/11</a:t>
            </a:fld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659AF78-879B-45A3-92D3-1D5BD675E763}" type="slidenum">
              <a:rPr lang="ja-JP" altLang="en-US" smtClean="0">
                <a:solidFill>
                  <a:srgbClr val="073E87"/>
                </a:solidFill>
              </a:rPr>
              <a:pPr/>
              <a:t>‹#›</a:t>
            </a:fld>
            <a:endParaRPr lang="ja-JP" altLang="en-US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499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27584" y="1412776"/>
            <a:ext cx="7772400" cy="1470025"/>
          </a:xfrm>
        </p:spPr>
        <p:txBody>
          <a:bodyPr>
            <a:noAutofit/>
          </a:bodyPr>
          <a:lstStyle/>
          <a:p>
            <a:r>
              <a:rPr kumimoji="1" lang="en-US" altLang="ja-JP" sz="5400" b="1" dirty="0" err="1" smtClean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RoboCup</a:t>
            </a:r>
            <a:r>
              <a:rPr kumimoji="1" lang="ja-JP" altLang="en-US" sz="5400" b="1" dirty="0" smtClean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サッカーにおける</a:t>
            </a:r>
            <a:r>
              <a:rPr kumimoji="1" lang="en-US" altLang="ja-JP" sz="5400" b="1" dirty="0" smtClean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/>
            </a:r>
            <a:br>
              <a:rPr kumimoji="1" lang="en-US" altLang="ja-JP" sz="5400" b="1" dirty="0" smtClean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</a:br>
            <a:r>
              <a:rPr lang="ja-JP" altLang="en-US" sz="5400" b="1" dirty="0" smtClean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戦術的パターンの抽出</a:t>
            </a:r>
            <a:endParaRPr kumimoji="1" lang="ja-JP" altLang="en-US" sz="5400" b="1" dirty="0">
              <a:solidFill>
                <a:schemeClr val="tx1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kumimoji="1" lang="ja-JP" altLang="en-US" sz="3200" b="1" dirty="0" smtClean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情報システム解析学科 </a:t>
            </a:r>
            <a:r>
              <a:rPr kumimoji="1" lang="en-US" altLang="ja-JP" sz="3200" b="1" dirty="0" smtClean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4</a:t>
            </a:r>
            <a:r>
              <a:rPr kumimoji="1" lang="ja-JP" altLang="en-US" sz="3200" b="1" dirty="0" smtClean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年</a:t>
            </a:r>
            <a:endParaRPr kumimoji="1" lang="en-US" altLang="ja-JP" sz="3200" b="1" dirty="0" smtClean="0">
              <a:solidFill>
                <a:schemeClr val="tx1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algn="r"/>
            <a:r>
              <a:rPr lang="ja-JP" altLang="en-US" sz="3200" b="1" dirty="0" smtClean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清水 達馬</a:t>
            </a:r>
            <a:endParaRPr kumimoji="1" lang="ja-JP" altLang="en-US" sz="3200" b="1" dirty="0">
              <a:solidFill>
                <a:schemeClr val="tx1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425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円/楕円 339"/>
          <p:cNvSpPr/>
          <p:nvPr/>
        </p:nvSpPr>
        <p:spPr>
          <a:xfrm>
            <a:off x="4169053" y="5272625"/>
            <a:ext cx="1309949" cy="12050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5" name="円/楕円 334"/>
          <p:cNvSpPr/>
          <p:nvPr/>
        </p:nvSpPr>
        <p:spPr>
          <a:xfrm>
            <a:off x="81365" y="5272323"/>
            <a:ext cx="1309949" cy="12050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8" name="円/楕円 327"/>
          <p:cNvSpPr/>
          <p:nvPr/>
        </p:nvSpPr>
        <p:spPr>
          <a:xfrm>
            <a:off x="5537204" y="2087054"/>
            <a:ext cx="1309949" cy="12050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3" name="円/楕円 312"/>
          <p:cNvSpPr/>
          <p:nvPr/>
        </p:nvSpPr>
        <p:spPr>
          <a:xfrm>
            <a:off x="107504" y="2060848"/>
            <a:ext cx="1309949" cy="12050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9" name="円/楕円 308"/>
          <p:cNvSpPr/>
          <p:nvPr/>
        </p:nvSpPr>
        <p:spPr>
          <a:xfrm>
            <a:off x="5537205" y="5320315"/>
            <a:ext cx="1309949" cy="120502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0" name="円/楕円 309"/>
          <p:cNvSpPr/>
          <p:nvPr/>
        </p:nvSpPr>
        <p:spPr>
          <a:xfrm>
            <a:off x="1432749" y="5305720"/>
            <a:ext cx="1309949" cy="120502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8" name="円/楕円 307"/>
          <p:cNvSpPr/>
          <p:nvPr/>
        </p:nvSpPr>
        <p:spPr>
          <a:xfrm>
            <a:off x="1401469" y="512659"/>
            <a:ext cx="1309949" cy="120502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6" name="円/楕円 305"/>
          <p:cNvSpPr/>
          <p:nvPr/>
        </p:nvSpPr>
        <p:spPr>
          <a:xfrm>
            <a:off x="5469226" y="472145"/>
            <a:ext cx="1309949" cy="120502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1" name="円/楕円 300"/>
          <p:cNvSpPr/>
          <p:nvPr/>
        </p:nvSpPr>
        <p:spPr>
          <a:xfrm>
            <a:off x="5508104" y="3664131"/>
            <a:ext cx="1309949" cy="120502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4" name="円/楕円 303"/>
          <p:cNvSpPr/>
          <p:nvPr/>
        </p:nvSpPr>
        <p:spPr>
          <a:xfrm>
            <a:off x="1403648" y="3664131"/>
            <a:ext cx="1309949" cy="120502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3" name="円/楕円 302"/>
          <p:cNvSpPr/>
          <p:nvPr/>
        </p:nvSpPr>
        <p:spPr>
          <a:xfrm>
            <a:off x="4139952" y="487051"/>
            <a:ext cx="1309949" cy="120502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1403648" y="515711"/>
            <a:ext cx="1309949" cy="120502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107504" y="501117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3" name="正方形/長方形 2"/>
          <p:cNvSpPr/>
          <p:nvPr/>
        </p:nvSpPr>
        <p:spPr>
          <a:xfrm>
            <a:off x="1475656" y="506158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4" name="正方形/長方形 3"/>
          <p:cNvSpPr/>
          <p:nvPr/>
        </p:nvSpPr>
        <p:spPr>
          <a:xfrm>
            <a:off x="2843808" y="492098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 dirty="0"/>
          </a:p>
        </p:txBody>
      </p:sp>
      <p:sp>
        <p:nvSpPr>
          <p:cNvPr id="5" name="正方形/長方形 4"/>
          <p:cNvSpPr/>
          <p:nvPr/>
        </p:nvSpPr>
        <p:spPr>
          <a:xfrm>
            <a:off x="4211960" y="492098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6" name="正方形/長方形 5"/>
          <p:cNvSpPr/>
          <p:nvPr/>
        </p:nvSpPr>
        <p:spPr>
          <a:xfrm>
            <a:off x="5580112" y="492098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cxnSp>
        <p:nvCxnSpPr>
          <p:cNvPr id="8" name="直線コネクタ 7"/>
          <p:cNvCxnSpPr/>
          <p:nvPr/>
        </p:nvCxnSpPr>
        <p:spPr>
          <a:xfrm>
            <a:off x="323528" y="501117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115616" y="506158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611560" y="498596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827584" y="506158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5148064" y="487055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4427984" y="496076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3563888" y="487056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3851920" y="492098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3275856" y="503637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3059832" y="487057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2483768" y="506158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2195736" y="496076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1979712" y="506158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1695128" y="501117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4658395" y="492098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4932040" y="506158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6084168" y="487051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6372200" y="487052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5796136" y="501117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6588224" y="487053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107504" y="722182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107504" y="1010214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107504" y="122623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107504" y="1442262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5580112" y="722182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4211960" y="722182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2843808" y="722182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1475656" y="722182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5580112" y="1026982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4211960" y="1010214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2843808" y="1010214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1475656" y="1010214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5580112" y="122623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5580112" y="1442262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4211960" y="1442262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4211960" y="122623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1475656" y="1442262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1475656" y="122623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2843808" y="1442262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>
            <a:off x="2843808" y="122623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フローチャート : 結合子 55"/>
          <p:cNvSpPr/>
          <p:nvPr/>
        </p:nvSpPr>
        <p:spPr>
          <a:xfrm>
            <a:off x="5218156" y="1226238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57" name="フローチャート : 結合子 56"/>
          <p:cNvSpPr/>
          <p:nvPr/>
        </p:nvSpPr>
        <p:spPr>
          <a:xfrm>
            <a:off x="323528" y="506158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58" name="フローチャート : 結合子 57"/>
          <p:cNvSpPr/>
          <p:nvPr/>
        </p:nvSpPr>
        <p:spPr>
          <a:xfrm>
            <a:off x="1979712" y="506158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60" name="フローチャート : 結合子 59"/>
          <p:cNvSpPr/>
          <p:nvPr/>
        </p:nvSpPr>
        <p:spPr>
          <a:xfrm>
            <a:off x="2483768" y="794190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61" name="フローチャート : 結合子 60"/>
          <p:cNvSpPr/>
          <p:nvPr/>
        </p:nvSpPr>
        <p:spPr>
          <a:xfrm>
            <a:off x="1475656" y="1442262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62" name="フローチャート : 結合子 61"/>
          <p:cNvSpPr/>
          <p:nvPr/>
        </p:nvSpPr>
        <p:spPr>
          <a:xfrm>
            <a:off x="3635896" y="1010214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>
              <a:solidFill>
                <a:schemeClr val="accent1"/>
              </a:solidFill>
            </a:endParaRPr>
          </a:p>
        </p:txBody>
      </p:sp>
      <p:sp>
        <p:nvSpPr>
          <p:cNvPr id="63" name="フローチャート : 結合子 62"/>
          <p:cNvSpPr/>
          <p:nvPr/>
        </p:nvSpPr>
        <p:spPr>
          <a:xfrm>
            <a:off x="4932040" y="722182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64" name="フローチャート : 結合子 63"/>
          <p:cNvSpPr/>
          <p:nvPr/>
        </p:nvSpPr>
        <p:spPr>
          <a:xfrm>
            <a:off x="6372200" y="506158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65" name="フローチャート : 結合子 64"/>
          <p:cNvSpPr/>
          <p:nvPr/>
        </p:nvSpPr>
        <p:spPr>
          <a:xfrm>
            <a:off x="5580112" y="506158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66" name="フローチャート : 結合子 65"/>
          <p:cNvSpPr/>
          <p:nvPr/>
        </p:nvSpPr>
        <p:spPr>
          <a:xfrm>
            <a:off x="6588224" y="1226238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>
              <a:solidFill>
                <a:schemeClr val="accent1"/>
              </a:solidFill>
            </a:endParaRPr>
          </a:p>
        </p:txBody>
      </p:sp>
      <p:sp>
        <p:nvSpPr>
          <p:cNvPr id="68" name="フローチャート : 結合子 67"/>
          <p:cNvSpPr/>
          <p:nvPr/>
        </p:nvSpPr>
        <p:spPr>
          <a:xfrm>
            <a:off x="4211960" y="1442262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>
              <a:solidFill>
                <a:schemeClr val="accent1"/>
              </a:solidFill>
            </a:endParaRPr>
          </a:p>
        </p:txBody>
      </p:sp>
      <p:sp>
        <p:nvSpPr>
          <p:cNvPr id="71" name="フローチャート : 結合子 70"/>
          <p:cNvSpPr/>
          <p:nvPr/>
        </p:nvSpPr>
        <p:spPr>
          <a:xfrm>
            <a:off x="3347864" y="1442262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73" name="フローチャート : 結合子 72"/>
          <p:cNvSpPr/>
          <p:nvPr/>
        </p:nvSpPr>
        <p:spPr>
          <a:xfrm>
            <a:off x="3059832" y="722182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77" name="フローチャート : 結合子 76"/>
          <p:cNvSpPr/>
          <p:nvPr/>
        </p:nvSpPr>
        <p:spPr>
          <a:xfrm>
            <a:off x="899592" y="1442262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78" name="フローチャート : 結合子 77"/>
          <p:cNvSpPr/>
          <p:nvPr/>
        </p:nvSpPr>
        <p:spPr>
          <a:xfrm>
            <a:off x="628328" y="506158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80" name="正方形/長方形 79"/>
          <p:cNvSpPr/>
          <p:nvPr/>
        </p:nvSpPr>
        <p:spPr>
          <a:xfrm>
            <a:off x="107504" y="2096318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正方形/長方形 80"/>
          <p:cNvSpPr/>
          <p:nvPr/>
        </p:nvSpPr>
        <p:spPr>
          <a:xfrm>
            <a:off x="1475656" y="2101359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正方形/長方形 81"/>
          <p:cNvSpPr/>
          <p:nvPr/>
        </p:nvSpPr>
        <p:spPr>
          <a:xfrm>
            <a:off x="2843808" y="2087299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3" name="正方形/長方形 82"/>
          <p:cNvSpPr/>
          <p:nvPr/>
        </p:nvSpPr>
        <p:spPr>
          <a:xfrm>
            <a:off x="4211960" y="2087299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正方形/長方形 83"/>
          <p:cNvSpPr/>
          <p:nvPr/>
        </p:nvSpPr>
        <p:spPr>
          <a:xfrm>
            <a:off x="5580112" y="2087299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6" name="直線コネクタ 85"/>
          <p:cNvCxnSpPr/>
          <p:nvPr/>
        </p:nvCxnSpPr>
        <p:spPr>
          <a:xfrm>
            <a:off x="323528" y="2096318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>
            <a:off x="1115616" y="2101359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>
            <a:off x="611560" y="2093797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/>
          <p:cNvCxnSpPr/>
          <p:nvPr/>
        </p:nvCxnSpPr>
        <p:spPr>
          <a:xfrm>
            <a:off x="827584" y="2101359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>
            <a:off x="5148064" y="2082256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>
            <a:off x="4427984" y="2091277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/>
          <p:cNvCxnSpPr/>
          <p:nvPr/>
        </p:nvCxnSpPr>
        <p:spPr>
          <a:xfrm>
            <a:off x="3563888" y="2082257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>
            <a:off x="3851920" y="2087299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/>
          <p:cNvCxnSpPr/>
          <p:nvPr/>
        </p:nvCxnSpPr>
        <p:spPr>
          <a:xfrm>
            <a:off x="3275856" y="2098838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>
            <a:off x="3059832" y="2082258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>
            <a:off x="2483768" y="2101359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>
            <a:off x="2195736" y="2091277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>
            <a:off x="1979712" y="2101359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>
            <a:off x="1695128" y="2096318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/>
          <p:nvPr/>
        </p:nvCxnSpPr>
        <p:spPr>
          <a:xfrm>
            <a:off x="4658395" y="2087299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>
            <a:off x="4932040" y="2101359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>
            <a:off x="6084168" y="2082252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>
          <a:xfrm>
            <a:off x="6372200" y="2082253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>
          <a:xfrm>
            <a:off x="5796136" y="2096318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>
            <a:off x="6588224" y="2082254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>
            <a:off x="107504" y="2317383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/>
          <p:cNvCxnSpPr/>
          <p:nvPr/>
        </p:nvCxnSpPr>
        <p:spPr>
          <a:xfrm>
            <a:off x="107504" y="2605415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>
            <a:off x="107504" y="2821439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/>
          <p:nvPr/>
        </p:nvCxnSpPr>
        <p:spPr>
          <a:xfrm>
            <a:off x="107504" y="3037463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/>
          <p:cNvCxnSpPr/>
          <p:nvPr/>
        </p:nvCxnSpPr>
        <p:spPr>
          <a:xfrm>
            <a:off x="5580112" y="2317383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/>
          <p:nvPr/>
        </p:nvCxnSpPr>
        <p:spPr>
          <a:xfrm>
            <a:off x="4211960" y="2317383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コネクタ 116"/>
          <p:cNvCxnSpPr/>
          <p:nvPr/>
        </p:nvCxnSpPr>
        <p:spPr>
          <a:xfrm>
            <a:off x="2843808" y="2317383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コネクタ 117"/>
          <p:cNvCxnSpPr/>
          <p:nvPr/>
        </p:nvCxnSpPr>
        <p:spPr>
          <a:xfrm>
            <a:off x="1475656" y="2317383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コネクタ 119"/>
          <p:cNvCxnSpPr/>
          <p:nvPr/>
        </p:nvCxnSpPr>
        <p:spPr>
          <a:xfrm>
            <a:off x="5580112" y="2622183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/>
          <p:nvPr/>
        </p:nvCxnSpPr>
        <p:spPr>
          <a:xfrm>
            <a:off x="4211960" y="2605415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コネクタ 121"/>
          <p:cNvCxnSpPr/>
          <p:nvPr/>
        </p:nvCxnSpPr>
        <p:spPr>
          <a:xfrm>
            <a:off x="2843808" y="2605415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/>
          <p:nvPr/>
        </p:nvCxnSpPr>
        <p:spPr>
          <a:xfrm>
            <a:off x="1475656" y="2605415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/>
          <p:nvPr/>
        </p:nvCxnSpPr>
        <p:spPr>
          <a:xfrm>
            <a:off x="5580112" y="2821439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>
            <a:off x="5580112" y="3037463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>
            <a:off x="4211960" y="3037463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>
            <a:off x="4211960" y="2821439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/>
          <p:cNvCxnSpPr/>
          <p:nvPr/>
        </p:nvCxnSpPr>
        <p:spPr>
          <a:xfrm>
            <a:off x="1475656" y="3037463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コネクタ 130"/>
          <p:cNvCxnSpPr/>
          <p:nvPr/>
        </p:nvCxnSpPr>
        <p:spPr>
          <a:xfrm>
            <a:off x="1475656" y="2821439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/>
          <p:nvPr/>
        </p:nvCxnSpPr>
        <p:spPr>
          <a:xfrm>
            <a:off x="2843808" y="3037463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コネクタ 132"/>
          <p:cNvCxnSpPr/>
          <p:nvPr/>
        </p:nvCxnSpPr>
        <p:spPr>
          <a:xfrm>
            <a:off x="2843808" y="2821439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フローチャート : 結合子 133"/>
          <p:cNvSpPr/>
          <p:nvPr/>
        </p:nvSpPr>
        <p:spPr>
          <a:xfrm>
            <a:off x="5218156" y="2821439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フローチャート : 結合子 134"/>
          <p:cNvSpPr/>
          <p:nvPr/>
        </p:nvSpPr>
        <p:spPr>
          <a:xfrm>
            <a:off x="107504" y="2610456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フローチャート : 結合子 135"/>
          <p:cNvSpPr/>
          <p:nvPr/>
        </p:nvSpPr>
        <p:spPr>
          <a:xfrm>
            <a:off x="1979712" y="2101359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フローチャート : 結合子 137"/>
          <p:cNvSpPr/>
          <p:nvPr/>
        </p:nvSpPr>
        <p:spPr>
          <a:xfrm>
            <a:off x="2483768" y="2389391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フローチャート : 結合子 138"/>
          <p:cNvSpPr/>
          <p:nvPr/>
        </p:nvSpPr>
        <p:spPr>
          <a:xfrm>
            <a:off x="1979712" y="3037463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フローチャート : 結合子 139"/>
          <p:cNvSpPr/>
          <p:nvPr/>
        </p:nvSpPr>
        <p:spPr>
          <a:xfrm>
            <a:off x="3635896" y="2605415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/>
              </a:solidFill>
            </a:endParaRPr>
          </a:p>
        </p:txBody>
      </p:sp>
      <p:sp>
        <p:nvSpPr>
          <p:cNvPr id="141" name="フローチャート : 結合子 140"/>
          <p:cNvSpPr/>
          <p:nvPr/>
        </p:nvSpPr>
        <p:spPr>
          <a:xfrm>
            <a:off x="4932040" y="2317383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フローチャート : 結合子 141"/>
          <p:cNvSpPr/>
          <p:nvPr/>
        </p:nvSpPr>
        <p:spPr>
          <a:xfrm>
            <a:off x="6372200" y="2101359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フローチャート : 結合子 142"/>
          <p:cNvSpPr/>
          <p:nvPr/>
        </p:nvSpPr>
        <p:spPr>
          <a:xfrm>
            <a:off x="5580112" y="2101359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フローチャート : 結合子 143"/>
          <p:cNvSpPr/>
          <p:nvPr/>
        </p:nvSpPr>
        <p:spPr>
          <a:xfrm>
            <a:off x="6588224" y="2821439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/>
              </a:solidFill>
            </a:endParaRPr>
          </a:p>
        </p:txBody>
      </p:sp>
      <p:sp>
        <p:nvSpPr>
          <p:cNvPr id="146" name="フローチャート : 結合子 145"/>
          <p:cNvSpPr/>
          <p:nvPr/>
        </p:nvSpPr>
        <p:spPr>
          <a:xfrm>
            <a:off x="4211960" y="3037463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/>
              </a:solidFill>
            </a:endParaRPr>
          </a:p>
        </p:txBody>
      </p:sp>
      <p:sp>
        <p:nvSpPr>
          <p:cNvPr id="149" name="フローチャート : 結合子 148"/>
          <p:cNvSpPr/>
          <p:nvPr/>
        </p:nvSpPr>
        <p:spPr>
          <a:xfrm>
            <a:off x="3347864" y="3037463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" name="フローチャート : 結合子 150"/>
          <p:cNvSpPr/>
          <p:nvPr/>
        </p:nvSpPr>
        <p:spPr>
          <a:xfrm>
            <a:off x="3851920" y="2106400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" name="フローチャート : 結合子 154"/>
          <p:cNvSpPr/>
          <p:nvPr/>
        </p:nvSpPr>
        <p:spPr>
          <a:xfrm>
            <a:off x="899592" y="3037463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フローチャート : 結合子 155"/>
          <p:cNvSpPr/>
          <p:nvPr/>
        </p:nvSpPr>
        <p:spPr>
          <a:xfrm>
            <a:off x="628328" y="2101359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" name="正方形/長方形 157"/>
          <p:cNvSpPr/>
          <p:nvPr/>
        </p:nvSpPr>
        <p:spPr>
          <a:xfrm>
            <a:off x="107504" y="3659090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正方形/長方形 158"/>
          <p:cNvSpPr/>
          <p:nvPr/>
        </p:nvSpPr>
        <p:spPr>
          <a:xfrm>
            <a:off x="1475656" y="3664131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" name="正方形/長方形 159"/>
          <p:cNvSpPr/>
          <p:nvPr/>
        </p:nvSpPr>
        <p:spPr>
          <a:xfrm>
            <a:off x="2843808" y="3650071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1" name="正方形/長方形 160"/>
          <p:cNvSpPr/>
          <p:nvPr/>
        </p:nvSpPr>
        <p:spPr>
          <a:xfrm>
            <a:off x="4211960" y="3650071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" name="正方形/長方形 161"/>
          <p:cNvSpPr/>
          <p:nvPr/>
        </p:nvSpPr>
        <p:spPr>
          <a:xfrm>
            <a:off x="5580112" y="3650071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4" name="直線コネクタ 163"/>
          <p:cNvCxnSpPr/>
          <p:nvPr/>
        </p:nvCxnSpPr>
        <p:spPr>
          <a:xfrm>
            <a:off x="323528" y="3659090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コネクタ 164"/>
          <p:cNvCxnSpPr/>
          <p:nvPr/>
        </p:nvCxnSpPr>
        <p:spPr>
          <a:xfrm>
            <a:off x="1115616" y="3664131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コネクタ 165"/>
          <p:cNvCxnSpPr/>
          <p:nvPr/>
        </p:nvCxnSpPr>
        <p:spPr>
          <a:xfrm>
            <a:off x="611560" y="3656569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コネクタ 166"/>
          <p:cNvCxnSpPr/>
          <p:nvPr/>
        </p:nvCxnSpPr>
        <p:spPr>
          <a:xfrm>
            <a:off x="827584" y="3664131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直線コネクタ 167"/>
          <p:cNvCxnSpPr/>
          <p:nvPr/>
        </p:nvCxnSpPr>
        <p:spPr>
          <a:xfrm>
            <a:off x="5148064" y="3645028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コネクタ 168"/>
          <p:cNvCxnSpPr/>
          <p:nvPr/>
        </p:nvCxnSpPr>
        <p:spPr>
          <a:xfrm>
            <a:off x="4427984" y="3654049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コネクタ 169"/>
          <p:cNvCxnSpPr/>
          <p:nvPr/>
        </p:nvCxnSpPr>
        <p:spPr>
          <a:xfrm>
            <a:off x="3563888" y="3645029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/>
          <p:cNvCxnSpPr/>
          <p:nvPr/>
        </p:nvCxnSpPr>
        <p:spPr>
          <a:xfrm>
            <a:off x="3851920" y="3650071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直線コネクタ 171"/>
          <p:cNvCxnSpPr/>
          <p:nvPr/>
        </p:nvCxnSpPr>
        <p:spPr>
          <a:xfrm>
            <a:off x="3275856" y="3661610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コネクタ 172"/>
          <p:cNvCxnSpPr/>
          <p:nvPr/>
        </p:nvCxnSpPr>
        <p:spPr>
          <a:xfrm>
            <a:off x="3059832" y="3645030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コネクタ 173"/>
          <p:cNvCxnSpPr/>
          <p:nvPr/>
        </p:nvCxnSpPr>
        <p:spPr>
          <a:xfrm>
            <a:off x="2483768" y="3664131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コネクタ 174"/>
          <p:cNvCxnSpPr/>
          <p:nvPr/>
        </p:nvCxnSpPr>
        <p:spPr>
          <a:xfrm>
            <a:off x="2195736" y="3654049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コネクタ 175"/>
          <p:cNvCxnSpPr/>
          <p:nvPr/>
        </p:nvCxnSpPr>
        <p:spPr>
          <a:xfrm>
            <a:off x="1979712" y="3664131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コネクタ 176"/>
          <p:cNvCxnSpPr/>
          <p:nvPr/>
        </p:nvCxnSpPr>
        <p:spPr>
          <a:xfrm>
            <a:off x="1695128" y="3659090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直線コネクタ 177"/>
          <p:cNvCxnSpPr/>
          <p:nvPr/>
        </p:nvCxnSpPr>
        <p:spPr>
          <a:xfrm>
            <a:off x="4658395" y="3650071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線コネクタ 178"/>
          <p:cNvCxnSpPr/>
          <p:nvPr/>
        </p:nvCxnSpPr>
        <p:spPr>
          <a:xfrm>
            <a:off x="4932040" y="3664131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コネクタ 179"/>
          <p:cNvCxnSpPr/>
          <p:nvPr/>
        </p:nvCxnSpPr>
        <p:spPr>
          <a:xfrm>
            <a:off x="6084168" y="3645024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コネクタ 180"/>
          <p:cNvCxnSpPr/>
          <p:nvPr/>
        </p:nvCxnSpPr>
        <p:spPr>
          <a:xfrm>
            <a:off x="6372200" y="3645025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コネクタ 181"/>
          <p:cNvCxnSpPr/>
          <p:nvPr/>
        </p:nvCxnSpPr>
        <p:spPr>
          <a:xfrm>
            <a:off x="5796136" y="3659090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コネクタ 182"/>
          <p:cNvCxnSpPr/>
          <p:nvPr/>
        </p:nvCxnSpPr>
        <p:spPr>
          <a:xfrm>
            <a:off x="6588224" y="3645026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直線コネクタ 187"/>
          <p:cNvCxnSpPr/>
          <p:nvPr/>
        </p:nvCxnSpPr>
        <p:spPr>
          <a:xfrm>
            <a:off x="107504" y="3880155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直線コネクタ 188"/>
          <p:cNvCxnSpPr/>
          <p:nvPr/>
        </p:nvCxnSpPr>
        <p:spPr>
          <a:xfrm>
            <a:off x="107504" y="4168187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直線コネクタ 189"/>
          <p:cNvCxnSpPr/>
          <p:nvPr/>
        </p:nvCxnSpPr>
        <p:spPr>
          <a:xfrm>
            <a:off x="107504" y="4384211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直線コネクタ 190"/>
          <p:cNvCxnSpPr/>
          <p:nvPr/>
        </p:nvCxnSpPr>
        <p:spPr>
          <a:xfrm>
            <a:off x="107504" y="4600235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コネクタ 192"/>
          <p:cNvCxnSpPr/>
          <p:nvPr/>
        </p:nvCxnSpPr>
        <p:spPr>
          <a:xfrm>
            <a:off x="5580112" y="3880155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コネクタ 193"/>
          <p:cNvCxnSpPr/>
          <p:nvPr/>
        </p:nvCxnSpPr>
        <p:spPr>
          <a:xfrm>
            <a:off x="4211960" y="3880155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コネクタ 194"/>
          <p:cNvCxnSpPr/>
          <p:nvPr/>
        </p:nvCxnSpPr>
        <p:spPr>
          <a:xfrm>
            <a:off x="2843808" y="3880155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コネクタ 195"/>
          <p:cNvCxnSpPr/>
          <p:nvPr/>
        </p:nvCxnSpPr>
        <p:spPr>
          <a:xfrm>
            <a:off x="1475656" y="3880155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線コネクタ 197"/>
          <p:cNvCxnSpPr/>
          <p:nvPr/>
        </p:nvCxnSpPr>
        <p:spPr>
          <a:xfrm>
            <a:off x="5580112" y="4184955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コネクタ 198"/>
          <p:cNvCxnSpPr/>
          <p:nvPr/>
        </p:nvCxnSpPr>
        <p:spPr>
          <a:xfrm>
            <a:off x="4211960" y="4168187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線コネクタ 199"/>
          <p:cNvCxnSpPr/>
          <p:nvPr/>
        </p:nvCxnSpPr>
        <p:spPr>
          <a:xfrm>
            <a:off x="2843808" y="4168187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直線コネクタ 200"/>
          <p:cNvCxnSpPr/>
          <p:nvPr/>
        </p:nvCxnSpPr>
        <p:spPr>
          <a:xfrm>
            <a:off x="1475656" y="4168187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直線コネクタ 203"/>
          <p:cNvCxnSpPr/>
          <p:nvPr/>
        </p:nvCxnSpPr>
        <p:spPr>
          <a:xfrm>
            <a:off x="5580112" y="4384211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線コネクタ 204"/>
          <p:cNvCxnSpPr/>
          <p:nvPr/>
        </p:nvCxnSpPr>
        <p:spPr>
          <a:xfrm>
            <a:off x="5580112" y="4600235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直線コネクタ 205"/>
          <p:cNvCxnSpPr/>
          <p:nvPr/>
        </p:nvCxnSpPr>
        <p:spPr>
          <a:xfrm>
            <a:off x="4211960" y="4600235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線コネクタ 206"/>
          <p:cNvCxnSpPr/>
          <p:nvPr/>
        </p:nvCxnSpPr>
        <p:spPr>
          <a:xfrm>
            <a:off x="4211960" y="4384211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直線コネクタ 207"/>
          <p:cNvCxnSpPr/>
          <p:nvPr/>
        </p:nvCxnSpPr>
        <p:spPr>
          <a:xfrm>
            <a:off x="1475656" y="4600235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コネクタ 208"/>
          <p:cNvCxnSpPr/>
          <p:nvPr/>
        </p:nvCxnSpPr>
        <p:spPr>
          <a:xfrm>
            <a:off x="1475656" y="4384211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コネクタ 209"/>
          <p:cNvCxnSpPr/>
          <p:nvPr/>
        </p:nvCxnSpPr>
        <p:spPr>
          <a:xfrm>
            <a:off x="2843808" y="4600235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直線コネクタ 210"/>
          <p:cNvCxnSpPr/>
          <p:nvPr/>
        </p:nvCxnSpPr>
        <p:spPr>
          <a:xfrm>
            <a:off x="2843808" y="4384211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フローチャート : 結合子 211"/>
          <p:cNvSpPr/>
          <p:nvPr/>
        </p:nvSpPr>
        <p:spPr>
          <a:xfrm>
            <a:off x="5218156" y="4384211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3" name="フローチャート : 結合子 212"/>
          <p:cNvSpPr/>
          <p:nvPr/>
        </p:nvSpPr>
        <p:spPr>
          <a:xfrm>
            <a:off x="323528" y="3664131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4" name="フローチャート : 結合子 213"/>
          <p:cNvSpPr/>
          <p:nvPr/>
        </p:nvSpPr>
        <p:spPr>
          <a:xfrm>
            <a:off x="1979712" y="3664131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6" name="フローチャート : 結合子 215"/>
          <p:cNvSpPr/>
          <p:nvPr/>
        </p:nvSpPr>
        <p:spPr>
          <a:xfrm>
            <a:off x="1691680" y="4365104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7" name="フローチャート : 結合子 216"/>
          <p:cNvSpPr/>
          <p:nvPr/>
        </p:nvSpPr>
        <p:spPr>
          <a:xfrm>
            <a:off x="1979712" y="4600235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8" name="フローチャート : 結合子 217"/>
          <p:cNvSpPr/>
          <p:nvPr/>
        </p:nvSpPr>
        <p:spPr>
          <a:xfrm>
            <a:off x="3635896" y="4168187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/>
              </a:solidFill>
            </a:endParaRPr>
          </a:p>
        </p:txBody>
      </p:sp>
      <p:sp>
        <p:nvSpPr>
          <p:cNvPr id="219" name="フローチャート : 結合子 218"/>
          <p:cNvSpPr/>
          <p:nvPr/>
        </p:nvSpPr>
        <p:spPr>
          <a:xfrm>
            <a:off x="4932040" y="3880155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0" name="フローチャート : 結合子 219"/>
          <p:cNvSpPr/>
          <p:nvPr/>
        </p:nvSpPr>
        <p:spPr>
          <a:xfrm>
            <a:off x="5580112" y="3664131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1" name="フローチャート : 結合子 220"/>
          <p:cNvSpPr/>
          <p:nvPr/>
        </p:nvSpPr>
        <p:spPr>
          <a:xfrm>
            <a:off x="6372200" y="3933056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2" name="フローチャート : 結合子 221"/>
          <p:cNvSpPr/>
          <p:nvPr/>
        </p:nvSpPr>
        <p:spPr>
          <a:xfrm>
            <a:off x="6588224" y="4384211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/>
              </a:solidFill>
            </a:endParaRPr>
          </a:p>
        </p:txBody>
      </p:sp>
      <p:sp>
        <p:nvSpPr>
          <p:cNvPr id="224" name="フローチャート : 結合子 223"/>
          <p:cNvSpPr/>
          <p:nvPr/>
        </p:nvSpPr>
        <p:spPr>
          <a:xfrm>
            <a:off x="4211960" y="4600235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/>
              </a:solidFill>
            </a:endParaRPr>
          </a:p>
        </p:txBody>
      </p:sp>
      <p:sp>
        <p:nvSpPr>
          <p:cNvPr id="227" name="フローチャート : 結合子 226"/>
          <p:cNvSpPr/>
          <p:nvPr/>
        </p:nvSpPr>
        <p:spPr>
          <a:xfrm>
            <a:off x="3347864" y="4600235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9" name="フローチャート : 結合子 228"/>
          <p:cNvSpPr/>
          <p:nvPr/>
        </p:nvSpPr>
        <p:spPr>
          <a:xfrm>
            <a:off x="2843808" y="3645024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3" name="フローチャート : 結合子 232"/>
          <p:cNvSpPr/>
          <p:nvPr/>
        </p:nvSpPr>
        <p:spPr>
          <a:xfrm>
            <a:off x="899592" y="4600235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フローチャート : 結合子 233"/>
          <p:cNvSpPr/>
          <p:nvPr/>
        </p:nvSpPr>
        <p:spPr>
          <a:xfrm>
            <a:off x="1115616" y="3933056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6" name="正方形/長方形 235"/>
          <p:cNvSpPr/>
          <p:nvPr/>
        </p:nvSpPr>
        <p:spPr>
          <a:xfrm>
            <a:off x="107504" y="5291126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7" name="正方形/長方形 236"/>
          <p:cNvSpPr/>
          <p:nvPr/>
        </p:nvSpPr>
        <p:spPr>
          <a:xfrm>
            <a:off x="1475656" y="5296167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8" name="正方形/長方形 237"/>
          <p:cNvSpPr/>
          <p:nvPr/>
        </p:nvSpPr>
        <p:spPr>
          <a:xfrm>
            <a:off x="2843808" y="5282107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9" name="正方形/長方形 238"/>
          <p:cNvSpPr/>
          <p:nvPr/>
        </p:nvSpPr>
        <p:spPr>
          <a:xfrm>
            <a:off x="4211960" y="5282107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0" name="正方形/長方形 239"/>
          <p:cNvSpPr/>
          <p:nvPr/>
        </p:nvSpPr>
        <p:spPr>
          <a:xfrm>
            <a:off x="5580112" y="5282107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2" name="直線コネクタ 241"/>
          <p:cNvCxnSpPr/>
          <p:nvPr/>
        </p:nvCxnSpPr>
        <p:spPr>
          <a:xfrm>
            <a:off x="323528" y="5291126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直線コネクタ 242"/>
          <p:cNvCxnSpPr/>
          <p:nvPr/>
        </p:nvCxnSpPr>
        <p:spPr>
          <a:xfrm>
            <a:off x="1115616" y="5296167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直線コネクタ 243"/>
          <p:cNvCxnSpPr/>
          <p:nvPr/>
        </p:nvCxnSpPr>
        <p:spPr>
          <a:xfrm>
            <a:off x="611560" y="5288605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直線コネクタ 244"/>
          <p:cNvCxnSpPr/>
          <p:nvPr/>
        </p:nvCxnSpPr>
        <p:spPr>
          <a:xfrm>
            <a:off x="827584" y="5296167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直線コネクタ 245"/>
          <p:cNvCxnSpPr/>
          <p:nvPr/>
        </p:nvCxnSpPr>
        <p:spPr>
          <a:xfrm>
            <a:off x="5148064" y="5277064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直線コネクタ 246"/>
          <p:cNvCxnSpPr/>
          <p:nvPr/>
        </p:nvCxnSpPr>
        <p:spPr>
          <a:xfrm>
            <a:off x="4427984" y="5286085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線コネクタ 247"/>
          <p:cNvCxnSpPr/>
          <p:nvPr/>
        </p:nvCxnSpPr>
        <p:spPr>
          <a:xfrm>
            <a:off x="3563888" y="5277065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直線コネクタ 248"/>
          <p:cNvCxnSpPr/>
          <p:nvPr/>
        </p:nvCxnSpPr>
        <p:spPr>
          <a:xfrm>
            <a:off x="3851920" y="5282107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直線コネクタ 249"/>
          <p:cNvCxnSpPr/>
          <p:nvPr/>
        </p:nvCxnSpPr>
        <p:spPr>
          <a:xfrm>
            <a:off x="3275856" y="5293646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直線コネクタ 250"/>
          <p:cNvCxnSpPr/>
          <p:nvPr/>
        </p:nvCxnSpPr>
        <p:spPr>
          <a:xfrm>
            <a:off x="3059832" y="5277066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直線コネクタ 251"/>
          <p:cNvCxnSpPr/>
          <p:nvPr/>
        </p:nvCxnSpPr>
        <p:spPr>
          <a:xfrm>
            <a:off x="2483768" y="5296167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直線コネクタ 252"/>
          <p:cNvCxnSpPr/>
          <p:nvPr/>
        </p:nvCxnSpPr>
        <p:spPr>
          <a:xfrm>
            <a:off x="2195736" y="5286085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直線コネクタ 253"/>
          <p:cNvCxnSpPr/>
          <p:nvPr/>
        </p:nvCxnSpPr>
        <p:spPr>
          <a:xfrm>
            <a:off x="1979712" y="5296167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直線コネクタ 254"/>
          <p:cNvCxnSpPr/>
          <p:nvPr/>
        </p:nvCxnSpPr>
        <p:spPr>
          <a:xfrm>
            <a:off x="1695128" y="5291126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直線コネクタ 255"/>
          <p:cNvCxnSpPr/>
          <p:nvPr/>
        </p:nvCxnSpPr>
        <p:spPr>
          <a:xfrm>
            <a:off x="4658395" y="5282107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直線コネクタ 256"/>
          <p:cNvCxnSpPr/>
          <p:nvPr/>
        </p:nvCxnSpPr>
        <p:spPr>
          <a:xfrm>
            <a:off x="4932040" y="5296167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直線コネクタ 257"/>
          <p:cNvCxnSpPr/>
          <p:nvPr/>
        </p:nvCxnSpPr>
        <p:spPr>
          <a:xfrm>
            <a:off x="6084168" y="5277060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直線コネクタ 258"/>
          <p:cNvCxnSpPr/>
          <p:nvPr/>
        </p:nvCxnSpPr>
        <p:spPr>
          <a:xfrm>
            <a:off x="6372200" y="5277061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直線コネクタ 259"/>
          <p:cNvCxnSpPr/>
          <p:nvPr/>
        </p:nvCxnSpPr>
        <p:spPr>
          <a:xfrm>
            <a:off x="5796136" y="5291126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直線コネクタ 260"/>
          <p:cNvCxnSpPr/>
          <p:nvPr/>
        </p:nvCxnSpPr>
        <p:spPr>
          <a:xfrm>
            <a:off x="6588224" y="5277062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直線コネクタ 265"/>
          <p:cNvCxnSpPr/>
          <p:nvPr/>
        </p:nvCxnSpPr>
        <p:spPr>
          <a:xfrm>
            <a:off x="107504" y="5512191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直線コネクタ 266"/>
          <p:cNvCxnSpPr/>
          <p:nvPr/>
        </p:nvCxnSpPr>
        <p:spPr>
          <a:xfrm>
            <a:off x="107504" y="5800223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直線コネクタ 267"/>
          <p:cNvCxnSpPr/>
          <p:nvPr/>
        </p:nvCxnSpPr>
        <p:spPr>
          <a:xfrm>
            <a:off x="107504" y="6016247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直線コネクタ 268"/>
          <p:cNvCxnSpPr/>
          <p:nvPr/>
        </p:nvCxnSpPr>
        <p:spPr>
          <a:xfrm>
            <a:off x="107504" y="6232271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直線コネクタ 270"/>
          <p:cNvCxnSpPr/>
          <p:nvPr/>
        </p:nvCxnSpPr>
        <p:spPr>
          <a:xfrm>
            <a:off x="5580112" y="5512191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直線コネクタ 271"/>
          <p:cNvCxnSpPr/>
          <p:nvPr/>
        </p:nvCxnSpPr>
        <p:spPr>
          <a:xfrm>
            <a:off x="4211960" y="5512191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直線コネクタ 272"/>
          <p:cNvCxnSpPr/>
          <p:nvPr/>
        </p:nvCxnSpPr>
        <p:spPr>
          <a:xfrm>
            <a:off x="2843808" y="5512191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直線コネクタ 273"/>
          <p:cNvCxnSpPr/>
          <p:nvPr/>
        </p:nvCxnSpPr>
        <p:spPr>
          <a:xfrm>
            <a:off x="1475656" y="5512191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直線コネクタ 275"/>
          <p:cNvCxnSpPr/>
          <p:nvPr/>
        </p:nvCxnSpPr>
        <p:spPr>
          <a:xfrm>
            <a:off x="5580112" y="5816991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直線コネクタ 276"/>
          <p:cNvCxnSpPr/>
          <p:nvPr/>
        </p:nvCxnSpPr>
        <p:spPr>
          <a:xfrm>
            <a:off x="4211960" y="5800223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直線コネクタ 277"/>
          <p:cNvCxnSpPr/>
          <p:nvPr/>
        </p:nvCxnSpPr>
        <p:spPr>
          <a:xfrm>
            <a:off x="2843808" y="5800223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直線コネクタ 278"/>
          <p:cNvCxnSpPr/>
          <p:nvPr/>
        </p:nvCxnSpPr>
        <p:spPr>
          <a:xfrm>
            <a:off x="1475656" y="5800223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直線コネクタ 281"/>
          <p:cNvCxnSpPr/>
          <p:nvPr/>
        </p:nvCxnSpPr>
        <p:spPr>
          <a:xfrm>
            <a:off x="5580112" y="6016247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直線コネクタ 282"/>
          <p:cNvCxnSpPr/>
          <p:nvPr/>
        </p:nvCxnSpPr>
        <p:spPr>
          <a:xfrm>
            <a:off x="5580112" y="6232271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直線コネクタ 283"/>
          <p:cNvCxnSpPr/>
          <p:nvPr/>
        </p:nvCxnSpPr>
        <p:spPr>
          <a:xfrm>
            <a:off x="4211960" y="6232271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直線コネクタ 284"/>
          <p:cNvCxnSpPr/>
          <p:nvPr/>
        </p:nvCxnSpPr>
        <p:spPr>
          <a:xfrm>
            <a:off x="4211960" y="6016247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直線コネクタ 285"/>
          <p:cNvCxnSpPr/>
          <p:nvPr/>
        </p:nvCxnSpPr>
        <p:spPr>
          <a:xfrm>
            <a:off x="1475656" y="6232271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直線コネクタ 286"/>
          <p:cNvCxnSpPr/>
          <p:nvPr/>
        </p:nvCxnSpPr>
        <p:spPr>
          <a:xfrm>
            <a:off x="1475656" y="6016247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直線コネクタ 287"/>
          <p:cNvCxnSpPr/>
          <p:nvPr/>
        </p:nvCxnSpPr>
        <p:spPr>
          <a:xfrm>
            <a:off x="2843808" y="6232271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直線コネクタ 288"/>
          <p:cNvCxnSpPr/>
          <p:nvPr/>
        </p:nvCxnSpPr>
        <p:spPr>
          <a:xfrm>
            <a:off x="2843808" y="6016247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フローチャート : 結合子 289"/>
          <p:cNvSpPr/>
          <p:nvPr/>
        </p:nvSpPr>
        <p:spPr>
          <a:xfrm>
            <a:off x="5218156" y="6016247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1" name="フローチャート : 結合子 290"/>
          <p:cNvSpPr/>
          <p:nvPr/>
        </p:nvSpPr>
        <p:spPr>
          <a:xfrm>
            <a:off x="323528" y="5949280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2" name="フローチャート : 結合子 291"/>
          <p:cNvSpPr/>
          <p:nvPr/>
        </p:nvSpPr>
        <p:spPr>
          <a:xfrm>
            <a:off x="1979712" y="5296167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4" name="フローチャート : 結合子 293"/>
          <p:cNvSpPr/>
          <p:nvPr/>
        </p:nvSpPr>
        <p:spPr>
          <a:xfrm>
            <a:off x="2483768" y="5584199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5" name="フローチャート : 結合子 294"/>
          <p:cNvSpPr/>
          <p:nvPr/>
        </p:nvSpPr>
        <p:spPr>
          <a:xfrm>
            <a:off x="2483768" y="6232271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6" name="フローチャート : 結合子 295"/>
          <p:cNvSpPr/>
          <p:nvPr/>
        </p:nvSpPr>
        <p:spPr>
          <a:xfrm>
            <a:off x="3635896" y="5800223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/>
              </a:solidFill>
            </a:endParaRPr>
          </a:p>
        </p:txBody>
      </p:sp>
      <p:sp>
        <p:nvSpPr>
          <p:cNvPr id="297" name="フローチャート : 結合子 296"/>
          <p:cNvSpPr/>
          <p:nvPr/>
        </p:nvSpPr>
        <p:spPr>
          <a:xfrm>
            <a:off x="4932040" y="5512191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8" name="フローチャート : 結合子 297"/>
          <p:cNvSpPr/>
          <p:nvPr/>
        </p:nvSpPr>
        <p:spPr>
          <a:xfrm>
            <a:off x="6372200" y="5296167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9" name="フローチャート : 結合子 298"/>
          <p:cNvSpPr/>
          <p:nvPr/>
        </p:nvSpPr>
        <p:spPr>
          <a:xfrm>
            <a:off x="5580112" y="5296167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0" name="フローチャート : 結合子 299"/>
          <p:cNvSpPr/>
          <p:nvPr/>
        </p:nvSpPr>
        <p:spPr>
          <a:xfrm>
            <a:off x="6588224" y="6016247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/>
              </a:solidFill>
            </a:endParaRPr>
          </a:p>
        </p:txBody>
      </p:sp>
      <p:sp>
        <p:nvSpPr>
          <p:cNvPr id="302" name="フローチャート : 結合子 301"/>
          <p:cNvSpPr/>
          <p:nvPr/>
        </p:nvSpPr>
        <p:spPr>
          <a:xfrm>
            <a:off x="4211960" y="6232271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/>
              </a:solidFill>
            </a:endParaRPr>
          </a:p>
        </p:txBody>
      </p:sp>
      <p:sp>
        <p:nvSpPr>
          <p:cNvPr id="305" name="フローチャート : 結合子 304"/>
          <p:cNvSpPr/>
          <p:nvPr/>
        </p:nvSpPr>
        <p:spPr>
          <a:xfrm>
            <a:off x="3059832" y="6309320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7" name="フローチャート : 結合子 306"/>
          <p:cNvSpPr/>
          <p:nvPr/>
        </p:nvSpPr>
        <p:spPr>
          <a:xfrm>
            <a:off x="3059832" y="5301208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1" name="フローチャート : 結合子 310"/>
          <p:cNvSpPr/>
          <p:nvPr/>
        </p:nvSpPr>
        <p:spPr>
          <a:xfrm>
            <a:off x="899592" y="6232271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2" name="フローチャート : 結合子 311"/>
          <p:cNvSpPr/>
          <p:nvPr/>
        </p:nvSpPr>
        <p:spPr>
          <a:xfrm>
            <a:off x="628328" y="5296167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14" name="図 3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1783" y="733765"/>
            <a:ext cx="295578" cy="293217"/>
          </a:xfrm>
          <a:prstGeom prst="rect">
            <a:avLst/>
          </a:prstGeom>
        </p:spPr>
      </p:pic>
      <p:pic>
        <p:nvPicPr>
          <p:cNvPr id="317" name="図 3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07704" y="775083"/>
            <a:ext cx="295578" cy="293217"/>
          </a:xfrm>
          <a:prstGeom prst="rect">
            <a:avLst/>
          </a:prstGeom>
        </p:spPr>
      </p:pic>
      <p:pic>
        <p:nvPicPr>
          <p:cNvPr id="318" name="図 3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92346" y="733765"/>
            <a:ext cx="295578" cy="293217"/>
          </a:xfrm>
          <a:prstGeom prst="rect">
            <a:avLst/>
          </a:prstGeom>
        </p:spPr>
      </p:pic>
      <p:pic>
        <p:nvPicPr>
          <p:cNvPr id="319" name="図 3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39184" y="722182"/>
            <a:ext cx="295578" cy="293217"/>
          </a:xfrm>
          <a:prstGeom prst="rect">
            <a:avLst/>
          </a:prstGeom>
        </p:spPr>
      </p:pic>
      <p:pic>
        <p:nvPicPr>
          <p:cNvPr id="320" name="図 3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40335" y="781443"/>
            <a:ext cx="295578" cy="293217"/>
          </a:xfrm>
          <a:prstGeom prst="rect">
            <a:avLst/>
          </a:prstGeom>
        </p:spPr>
      </p:pic>
      <p:pic>
        <p:nvPicPr>
          <p:cNvPr id="321" name="図 3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16216" y="3037319"/>
            <a:ext cx="295578" cy="293217"/>
          </a:xfrm>
          <a:prstGeom prst="rect">
            <a:avLst/>
          </a:prstGeom>
        </p:spPr>
      </p:pic>
      <p:pic>
        <p:nvPicPr>
          <p:cNvPr id="322" name="図 3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7584" y="2106400"/>
            <a:ext cx="295578" cy="293217"/>
          </a:xfrm>
          <a:prstGeom prst="rect">
            <a:avLst/>
          </a:prstGeom>
        </p:spPr>
      </p:pic>
      <p:pic>
        <p:nvPicPr>
          <p:cNvPr id="323" name="図 3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51920" y="2565615"/>
            <a:ext cx="295578" cy="293217"/>
          </a:xfrm>
          <a:prstGeom prst="rect">
            <a:avLst/>
          </a:prstGeom>
        </p:spPr>
      </p:pic>
      <p:pic>
        <p:nvPicPr>
          <p:cNvPr id="324" name="図 3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84134" y="2998866"/>
            <a:ext cx="295578" cy="293217"/>
          </a:xfrm>
          <a:prstGeom prst="rect">
            <a:avLst/>
          </a:prstGeom>
        </p:spPr>
      </p:pic>
      <p:pic>
        <p:nvPicPr>
          <p:cNvPr id="325" name="図 3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8551" y="4561638"/>
            <a:ext cx="295578" cy="293217"/>
          </a:xfrm>
          <a:prstGeom prst="rect">
            <a:avLst/>
          </a:prstGeom>
        </p:spPr>
      </p:pic>
      <p:pic>
        <p:nvPicPr>
          <p:cNvPr id="326" name="図 3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27984" y="3037463"/>
            <a:ext cx="295578" cy="293217"/>
          </a:xfrm>
          <a:prstGeom prst="rect">
            <a:avLst/>
          </a:prstGeom>
        </p:spPr>
      </p:pic>
      <p:pic>
        <p:nvPicPr>
          <p:cNvPr id="327" name="図 3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79712" y="3900632"/>
            <a:ext cx="295578" cy="293217"/>
          </a:xfrm>
          <a:prstGeom prst="rect">
            <a:avLst/>
          </a:prstGeom>
        </p:spPr>
      </p:pic>
      <p:pic>
        <p:nvPicPr>
          <p:cNvPr id="329" name="図 3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58543" y="6193674"/>
            <a:ext cx="295578" cy="293217"/>
          </a:xfrm>
          <a:prstGeom prst="rect">
            <a:avLst/>
          </a:prstGeom>
        </p:spPr>
      </p:pic>
      <p:pic>
        <p:nvPicPr>
          <p:cNvPr id="330" name="図 3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41487" y="3906424"/>
            <a:ext cx="295578" cy="293217"/>
          </a:xfrm>
          <a:prstGeom prst="rect">
            <a:avLst/>
          </a:prstGeom>
        </p:spPr>
      </p:pic>
      <p:pic>
        <p:nvPicPr>
          <p:cNvPr id="331" name="図 3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80112" y="5552740"/>
            <a:ext cx="295578" cy="293217"/>
          </a:xfrm>
          <a:prstGeom prst="rect">
            <a:avLst/>
          </a:prstGeom>
        </p:spPr>
      </p:pic>
      <p:pic>
        <p:nvPicPr>
          <p:cNvPr id="332" name="図 3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0038" y="5301208"/>
            <a:ext cx="295578" cy="293217"/>
          </a:xfrm>
          <a:prstGeom prst="rect">
            <a:avLst/>
          </a:prstGeom>
        </p:spPr>
      </p:pic>
      <p:pic>
        <p:nvPicPr>
          <p:cNvPr id="333" name="図 3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39935" y="5517232"/>
            <a:ext cx="295578" cy="293217"/>
          </a:xfrm>
          <a:prstGeom prst="rect">
            <a:avLst/>
          </a:prstGeom>
        </p:spPr>
      </p:pic>
      <p:pic>
        <p:nvPicPr>
          <p:cNvPr id="334" name="図 3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87824" y="5517232"/>
            <a:ext cx="295578" cy="293217"/>
          </a:xfrm>
          <a:prstGeom prst="rect">
            <a:avLst/>
          </a:prstGeom>
        </p:spPr>
      </p:pic>
      <p:sp>
        <p:nvSpPr>
          <p:cNvPr id="336" name="右中かっこ 335"/>
          <p:cNvSpPr/>
          <p:nvPr/>
        </p:nvSpPr>
        <p:spPr>
          <a:xfrm>
            <a:off x="6908224" y="506158"/>
            <a:ext cx="229235" cy="609119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7" name="テキスト ボックス 336"/>
          <p:cNvSpPr txBox="1"/>
          <p:nvPr/>
        </p:nvSpPr>
        <p:spPr>
          <a:xfrm>
            <a:off x="7236296" y="627048"/>
            <a:ext cx="1907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共通パターン</a:t>
            </a:r>
            <a:endParaRPr kumimoji="1" lang="ja-JP" altLang="en-US" sz="2400" dirty="0"/>
          </a:p>
        </p:txBody>
      </p:sp>
      <p:pic>
        <p:nvPicPr>
          <p:cNvPr id="338" name="図 3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20438" y="4581128"/>
            <a:ext cx="295578" cy="293217"/>
          </a:xfrm>
          <a:prstGeom prst="rect">
            <a:avLst/>
          </a:prstGeom>
        </p:spPr>
      </p:pic>
      <p:pic>
        <p:nvPicPr>
          <p:cNvPr id="339" name="図 3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76622" y="3933056"/>
            <a:ext cx="295578" cy="293217"/>
          </a:xfrm>
          <a:prstGeom prst="rect">
            <a:avLst/>
          </a:prstGeom>
        </p:spPr>
      </p:pic>
      <p:sp>
        <p:nvSpPr>
          <p:cNvPr id="341" name="テキスト ボックス 340"/>
          <p:cNvSpPr txBox="1"/>
          <p:nvPr/>
        </p:nvSpPr>
        <p:spPr>
          <a:xfrm>
            <a:off x="7236296" y="1338400"/>
            <a:ext cx="953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CC00"/>
                </a:solidFill>
              </a:rPr>
              <a:t>A_</a:t>
            </a:r>
            <a:r>
              <a:rPr kumimoji="1" lang="ja-JP" altLang="en-US" dirty="0" smtClean="0">
                <a:solidFill>
                  <a:srgbClr val="00CC00"/>
                </a:solidFill>
              </a:rPr>
              <a:t>１</a:t>
            </a:r>
            <a:r>
              <a:rPr kumimoji="1" lang="en-US" altLang="ja-JP" dirty="0" smtClean="0">
                <a:solidFill>
                  <a:srgbClr val="00CC00"/>
                </a:solidFill>
              </a:rPr>
              <a:t>_</a:t>
            </a:r>
            <a:r>
              <a:rPr kumimoji="1" lang="ja-JP" altLang="en-US" dirty="0" smtClean="0">
                <a:solidFill>
                  <a:srgbClr val="00CC00"/>
                </a:solidFill>
              </a:rPr>
              <a:t>３</a:t>
            </a:r>
            <a:endParaRPr kumimoji="1" lang="en-US" altLang="ja-JP" dirty="0" smtClean="0">
              <a:solidFill>
                <a:srgbClr val="00CC00"/>
              </a:solidFill>
            </a:endParaRPr>
          </a:p>
          <a:p>
            <a:r>
              <a:rPr kumimoji="1" lang="ja-JP" altLang="en-US" dirty="0" err="1" smtClean="0">
                <a:solidFill>
                  <a:srgbClr val="00CC00"/>
                </a:solidFill>
              </a:rPr>
              <a:t>ｂ</a:t>
            </a:r>
            <a:r>
              <a:rPr kumimoji="1" lang="en-US" altLang="ja-JP" dirty="0" smtClean="0">
                <a:solidFill>
                  <a:srgbClr val="00CC00"/>
                </a:solidFill>
              </a:rPr>
              <a:t>_</a:t>
            </a:r>
            <a:r>
              <a:rPr kumimoji="1" lang="ja-JP" altLang="en-US" dirty="0" smtClean="0">
                <a:solidFill>
                  <a:srgbClr val="00CC00"/>
                </a:solidFill>
              </a:rPr>
              <a:t>２</a:t>
            </a:r>
            <a:r>
              <a:rPr kumimoji="1" lang="en-US" altLang="ja-JP" dirty="0" smtClean="0">
                <a:solidFill>
                  <a:srgbClr val="00CC00"/>
                </a:solidFill>
              </a:rPr>
              <a:t>_</a:t>
            </a:r>
            <a:r>
              <a:rPr kumimoji="1" lang="ja-JP" altLang="en-US" dirty="0" smtClean="0">
                <a:solidFill>
                  <a:srgbClr val="00CC00"/>
                </a:solidFill>
              </a:rPr>
              <a:t>３</a:t>
            </a:r>
            <a:endParaRPr kumimoji="1" lang="en-US" altLang="ja-JP" dirty="0" smtClean="0">
              <a:solidFill>
                <a:srgbClr val="00CC00"/>
              </a:solidFill>
            </a:endParaRPr>
          </a:p>
        </p:txBody>
      </p:sp>
      <p:sp>
        <p:nvSpPr>
          <p:cNvPr id="343" name="テキスト ボックス 342"/>
          <p:cNvSpPr txBox="1"/>
          <p:nvPr/>
        </p:nvSpPr>
        <p:spPr>
          <a:xfrm>
            <a:off x="7236296" y="3861048"/>
            <a:ext cx="846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B_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１</a:t>
            </a:r>
            <a:r>
              <a:rPr kumimoji="1" lang="en-US" altLang="ja-JP" dirty="0" smtClean="0">
                <a:solidFill>
                  <a:srgbClr val="FF0000"/>
                </a:solidFill>
              </a:rPr>
              <a:t>_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３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err="1" smtClean="0">
                <a:solidFill>
                  <a:srgbClr val="FF0000"/>
                </a:solidFill>
              </a:rPr>
              <a:t>ｂ</a:t>
            </a:r>
            <a:r>
              <a:rPr kumimoji="1" lang="en-US" altLang="ja-JP" dirty="0" smtClean="0">
                <a:solidFill>
                  <a:srgbClr val="FF0000"/>
                </a:solidFill>
              </a:rPr>
              <a:t>_</a:t>
            </a:r>
            <a:r>
              <a:rPr lang="ja-JP" altLang="en-US" dirty="0">
                <a:solidFill>
                  <a:srgbClr val="FF0000"/>
                </a:solidFill>
              </a:rPr>
              <a:t>１</a:t>
            </a:r>
            <a:r>
              <a:rPr kumimoji="1" lang="en-US" altLang="ja-JP" dirty="0" smtClean="0">
                <a:solidFill>
                  <a:srgbClr val="FF0000"/>
                </a:solidFill>
              </a:rPr>
              <a:t>_</a:t>
            </a:r>
            <a:r>
              <a:rPr lang="ja-JP" altLang="en-US" dirty="0" smtClean="0">
                <a:solidFill>
                  <a:srgbClr val="FF0000"/>
                </a:solidFill>
              </a:rPr>
              <a:t>４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344" name="テキスト ボックス 343"/>
          <p:cNvSpPr txBox="1"/>
          <p:nvPr/>
        </p:nvSpPr>
        <p:spPr>
          <a:xfrm>
            <a:off x="7194266" y="2649686"/>
            <a:ext cx="8993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1"/>
                </a:solidFill>
              </a:rPr>
              <a:t>A_</a:t>
            </a:r>
            <a:r>
              <a:rPr kumimoji="1" lang="ja-JP" altLang="en-US" dirty="0" smtClean="0">
                <a:solidFill>
                  <a:schemeClr val="accent1"/>
                </a:solidFill>
              </a:rPr>
              <a:t>１</a:t>
            </a:r>
            <a:r>
              <a:rPr kumimoji="1" lang="en-US" altLang="ja-JP" dirty="0" smtClean="0">
                <a:solidFill>
                  <a:schemeClr val="accent1"/>
                </a:solidFill>
              </a:rPr>
              <a:t>_</a:t>
            </a:r>
            <a:r>
              <a:rPr kumimoji="1" lang="ja-JP" altLang="en-US" dirty="0" smtClean="0">
                <a:solidFill>
                  <a:schemeClr val="accent1"/>
                </a:solidFill>
              </a:rPr>
              <a:t>３</a:t>
            </a:r>
            <a:endParaRPr lang="en-US" altLang="ja-JP" dirty="0">
              <a:solidFill>
                <a:schemeClr val="accent1"/>
              </a:solidFill>
            </a:endParaRPr>
          </a:p>
          <a:p>
            <a:r>
              <a:rPr kumimoji="1" lang="ja-JP" altLang="en-US" dirty="0" err="1" smtClean="0">
                <a:solidFill>
                  <a:schemeClr val="accent1"/>
                </a:solidFill>
              </a:rPr>
              <a:t>ｂ</a:t>
            </a:r>
            <a:r>
              <a:rPr kumimoji="1" lang="en-US" altLang="ja-JP" dirty="0" smtClean="0">
                <a:solidFill>
                  <a:schemeClr val="accent1"/>
                </a:solidFill>
              </a:rPr>
              <a:t>_</a:t>
            </a:r>
            <a:r>
              <a:rPr kumimoji="1" lang="ja-JP" altLang="en-US" dirty="0" smtClean="0">
                <a:solidFill>
                  <a:schemeClr val="accent1"/>
                </a:solidFill>
              </a:rPr>
              <a:t>２</a:t>
            </a:r>
            <a:r>
              <a:rPr kumimoji="1" lang="en-US" altLang="ja-JP" dirty="0" smtClean="0">
                <a:solidFill>
                  <a:schemeClr val="accent1"/>
                </a:solidFill>
              </a:rPr>
              <a:t>_</a:t>
            </a:r>
            <a:r>
              <a:rPr kumimoji="1" lang="ja-JP" altLang="en-US" dirty="0" smtClean="0">
                <a:solidFill>
                  <a:schemeClr val="accent1"/>
                </a:solidFill>
              </a:rPr>
              <a:t>３</a:t>
            </a:r>
            <a:endParaRPr kumimoji="1" lang="en-US" altLang="ja-JP" dirty="0" smtClean="0">
              <a:solidFill>
                <a:schemeClr val="accent1"/>
              </a:solidFill>
            </a:endParaRPr>
          </a:p>
          <a:p>
            <a:endParaRPr kumimoji="1" lang="ja-JP" altLang="en-US" dirty="0"/>
          </a:p>
        </p:txBody>
      </p:sp>
      <p:cxnSp>
        <p:nvCxnSpPr>
          <p:cNvPr id="28" name="直線矢印コネクタ 27"/>
          <p:cNvCxnSpPr/>
          <p:nvPr/>
        </p:nvCxnSpPr>
        <p:spPr>
          <a:xfrm>
            <a:off x="107504" y="1772816"/>
            <a:ext cx="670429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直線矢印コネクタ 274"/>
          <p:cNvCxnSpPr/>
          <p:nvPr/>
        </p:nvCxnSpPr>
        <p:spPr>
          <a:xfrm>
            <a:off x="99958" y="3402544"/>
            <a:ext cx="670429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直線矢印コネクタ 279"/>
          <p:cNvCxnSpPr/>
          <p:nvPr/>
        </p:nvCxnSpPr>
        <p:spPr>
          <a:xfrm>
            <a:off x="99958" y="4941168"/>
            <a:ext cx="670429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直線矢印コネクタ 280"/>
          <p:cNvCxnSpPr/>
          <p:nvPr/>
        </p:nvCxnSpPr>
        <p:spPr>
          <a:xfrm>
            <a:off x="99958" y="6597352"/>
            <a:ext cx="670429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大かっこ 30"/>
          <p:cNvSpPr/>
          <p:nvPr/>
        </p:nvSpPr>
        <p:spPr>
          <a:xfrm>
            <a:off x="7164288" y="1193916"/>
            <a:ext cx="949725" cy="96990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5" name="テキスト ボックス 224"/>
          <p:cNvSpPr txBox="1"/>
          <p:nvPr/>
        </p:nvSpPr>
        <p:spPr>
          <a:xfrm>
            <a:off x="8190148" y="1334125"/>
            <a:ext cx="1008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rgbClr val="00CC00"/>
                </a:solidFill>
              </a:rPr>
              <a:t>A_</a:t>
            </a:r>
            <a:r>
              <a:rPr lang="ja-JP" altLang="en-US" dirty="0">
                <a:solidFill>
                  <a:srgbClr val="00CC00"/>
                </a:solidFill>
              </a:rPr>
              <a:t>２</a:t>
            </a:r>
            <a:r>
              <a:rPr lang="en-US" altLang="ja-JP" dirty="0">
                <a:solidFill>
                  <a:srgbClr val="00CC00"/>
                </a:solidFill>
              </a:rPr>
              <a:t>_</a:t>
            </a:r>
            <a:r>
              <a:rPr lang="ja-JP" altLang="en-US" dirty="0" smtClean="0">
                <a:solidFill>
                  <a:srgbClr val="00CC00"/>
                </a:solidFill>
              </a:rPr>
              <a:t>４</a:t>
            </a:r>
            <a:endParaRPr lang="en-US" altLang="ja-JP" dirty="0" smtClean="0">
              <a:solidFill>
                <a:srgbClr val="00CC00"/>
              </a:solidFill>
            </a:endParaRPr>
          </a:p>
          <a:p>
            <a:r>
              <a:rPr lang="ja-JP" altLang="en-US" dirty="0" err="1" smtClean="0">
                <a:solidFill>
                  <a:srgbClr val="00CC00"/>
                </a:solidFill>
              </a:rPr>
              <a:t>ｂ</a:t>
            </a:r>
            <a:r>
              <a:rPr lang="en-US" altLang="ja-JP" dirty="0">
                <a:solidFill>
                  <a:srgbClr val="00CC00"/>
                </a:solidFill>
              </a:rPr>
              <a:t>_</a:t>
            </a:r>
            <a:r>
              <a:rPr lang="ja-JP" altLang="en-US" dirty="0">
                <a:solidFill>
                  <a:srgbClr val="00CC00"/>
                </a:solidFill>
              </a:rPr>
              <a:t>２</a:t>
            </a:r>
            <a:r>
              <a:rPr lang="en-US" altLang="ja-JP" dirty="0">
                <a:solidFill>
                  <a:srgbClr val="00CC00"/>
                </a:solidFill>
              </a:rPr>
              <a:t>_</a:t>
            </a:r>
            <a:r>
              <a:rPr lang="ja-JP" altLang="en-US" dirty="0" smtClean="0">
                <a:solidFill>
                  <a:srgbClr val="00CC00"/>
                </a:solidFill>
              </a:rPr>
              <a:t>３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293" name="大かっこ 292"/>
          <p:cNvSpPr/>
          <p:nvPr/>
        </p:nvSpPr>
        <p:spPr>
          <a:xfrm>
            <a:off x="8180614" y="1196752"/>
            <a:ext cx="949725" cy="96990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2" name="大かっこ 341"/>
          <p:cNvSpPr/>
          <p:nvPr/>
        </p:nvSpPr>
        <p:spPr>
          <a:xfrm>
            <a:off x="8194275" y="2459096"/>
            <a:ext cx="949725" cy="96990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5" name="大かっこ 344"/>
          <p:cNvSpPr/>
          <p:nvPr/>
        </p:nvSpPr>
        <p:spPr>
          <a:xfrm>
            <a:off x="7164681" y="2479448"/>
            <a:ext cx="949725" cy="96990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6" name="大かっこ 345"/>
          <p:cNvSpPr/>
          <p:nvPr/>
        </p:nvSpPr>
        <p:spPr>
          <a:xfrm>
            <a:off x="8153967" y="3738659"/>
            <a:ext cx="949725" cy="96990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7" name="大かっこ 346"/>
          <p:cNvSpPr/>
          <p:nvPr/>
        </p:nvSpPr>
        <p:spPr>
          <a:xfrm>
            <a:off x="7137459" y="3745283"/>
            <a:ext cx="949725" cy="96990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8" name="テキスト ボックス 347"/>
          <p:cNvSpPr txBox="1"/>
          <p:nvPr/>
        </p:nvSpPr>
        <p:spPr>
          <a:xfrm>
            <a:off x="8171264" y="3868781"/>
            <a:ext cx="9151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B_</a:t>
            </a:r>
            <a:r>
              <a:rPr lang="ja-JP" altLang="en-US" dirty="0">
                <a:solidFill>
                  <a:srgbClr val="FF0000"/>
                </a:solidFill>
              </a:rPr>
              <a:t>４</a:t>
            </a:r>
            <a:r>
              <a:rPr lang="en-US" altLang="ja-JP" dirty="0" smtClean="0">
                <a:solidFill>
                  <a:srgbClr val="FF0000"/>
                </a:solidFill>
              </a:rPr>
              <a:t>_</a:t>
            </a:r>
            <a:r>
              <a:rPr lang="ja-JP" altLang="en-US" dirty="0" smtClean="0">
                <a:solidFill>
                  <a:srgbClr val="FF0000"/>
                </a:solidFill>
              </a:rPr>
              <a:t>５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 err="1" smtClean="0">
                <a:solidFill>
                  <a:srgbClr val="FF0000"/>
                </a:solidFill>
              </a:rPr>
              <a:t>ｂ</a:t>
            </a:r>
            <a:r>
              <a:rPr lang="en-US" altLang="ja-JP" dirty="0" smtClean="0">
                <a:solidFill>
                  <a:srgbClr val="FF0000"/>
                </a:solidFill>
              </a:rPr>
              <a:t>_</a:t>
            </a:r>
            <a:r>
              <a:rPr lang="ja-JP" altLang="en-US" dirty="0">
                <a:solidFill>
                  <a:srgbClr val="FF0000"/>
                </a:solidFill>
              </a:rPr>
              <a:t>５</a:t>
            </a:r>
            <a:r>
              <a:rPr lang="en-US" altLang="ja-JP" dirty="0" smtClean="0">
                <a:solidFill>
                  <a:srgbClr val="FF0000"/>
                </a:solidFill>
              </a:rPr>
              <a:t>_</a:t>
            </a:r>
            <a:r>
              <a:rPr lang="ja-JP" altLang="en-US" dirty="0" smtClean="0">
                <a:solidFill>
                  <a:srgbClr val="FF0000"/>
                </a:solidFill>
              </a:rPr>
              <a:t>５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349" name="テキスト ボックス 348"/>
          <p:cNvSpPr txBox="1"/>
          <p:nvPr/>
        </p:nvSpPr>
        <p:spPr>
          <a:xfrm>
            <a:off x="8266221" y="2372687"/>
            <a:ext cx="914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dirty="0" smtClean="0">
              <a:solidFill>
                <a:schemeClr val="accent1"/>
              </a:solidFill>
            </a:endParaRPr>
          </a:p>
          <a:p>
            <a:r>
              <a:rPr lang="en-US" altLang="ja-JP" dirty="0" smtClean="0">
                <a:solidFill>
                  <a:schemeClr val="accent1"/>
                </a:solidFill>
              </a:rPr>
              <a:t>A_</a:t>
            </a:r>
            <a:r>
              <a:rPr lang="ja-JP" altLang="en-US" dirty="0">
                <a:solidFill>
                  <a:schemeClr val="accent1"/>
                </a:solidFill>
              </a:rPr>
              <a:t>１</a:t>
            </a:r>
            <a:r>
              <a:rPr lang="en-US" altLang="ja-JP" dirty="0" smtClean="0">
                <a:solidFill>
                  <a:schemeClr val="accent1"/>
                </a:solidFill>
              </a:rPr>
              <a:t>_</a:t>
            </a:r>
            <a:r>
              <a:rPr lang="ja-JP" altLang="en-US" dirty="0" smtClean="0">
                <a:solidFill>
                  <a:schemeClr val="accent1"/>
                </a:solidFill>
              </a:rPr>
              <a:t>１</a:t>
            </a:r>
            <a:endParaRPr lang="en-US" altLang="ja-JP" dirty="0">
              <a:solidFill>
                <a:schemeClr val="accent1"/>
              </a:solidFill>
            </a:endParaRPr>
          </a:p>
          <a:p>
            <a:r>
              <a:rPr lang="ja-JP" altLang="en-US" dirty="0" err="1" smtClean="0">
                <a:solidFill>
                  <a:schemeClr val="accent1"/>
                </a:solidFill>
              </a:rPr>
              <a:t>ｂ</a:t>
            </a:r>
            <a:r>
              <a:rPr lang="en-US" altLang="ja-JP" dirty="0" smtClean="0">
                <a:solidFill>
                  <a:schemeClr val="accent1"/>
                </a:solidFill>
              </a:rPr>
              <a:t>_</a:t>
            </a:r>
            <a:r>
              <a:rPr lang="ja-JP" altLang="en-US" dirty="0">
                <a:solidFill>
                  <a:schemeClr val="accent1"/>
                </a:solidFill>
              </a:rPr>
              <a:t>２</a:t>
            </a:r>
            <a:r>
              <a:rPr lang="en-US" altLang="ja-JP" dirty="0" smtClean="0">
                <a:solidFill>
                  <a:schemeClr val="accent1"/>
                </a:solidFill>
              </a:rPr>
              <a:t>_</a:t>
            </a:r>
            <a:r>
              <a:rPr lang="ja-JP" altLang="en-US" dirty="0" smtClean="0">
                <a:solidFill>
                  <a:schemeClr val="accent1"/>
                </a:solidFill>
              </a:rPr>
              <a:t>１</a:t>
            </a:r>
            <a:endParaRPr kumimoji="1" lang="en-US" altLang="ja-JP" dirty="0" smtClean="0">
              <a:solidFill>
                <a:schemeClr val="accent1"/>
              </a:solidFill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6475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" grpId="0" animBg="1"/>
      <p:bldP spid="335" grpId="0" animBg="1"/>
      <p:bldP spid="328" grpId="0" animBg="1"/>
      <p:bldP spid="313" grpId="0" animBg="1"/>
      <p:bldP spid="309" grpId="0" animBg="1"/>
      <p:bldP spid="309" grpId="1" animBg="1"/>
      <p:bldP spid="310" grpId="0" animBg="1"/>
      <p:bldP spid="310" grpId="1" animBg="1"/>
      <p:bldP spid="308" grpId="0" animBg="1"/>
      <p:bldP spid="308" grpId="1" animBg="1"/>
      <p:bldP spid="306" grpId="0" animBg="1"/>
      <p:bldP spid="306" grpId="1" animBg="1"/>
      <p:bldP spid="301" grpId="0" animBg="1"/>
      <p:bldP spid="301" grpId="1" animBg="1"/>
      <p:bldP spid="304" grpId="0" animBg="1"/>
      <p:bldP spid="304" grpId="1" animBg="1"/>
      <p:bldP spid="303" grpId="0" animBg="1"/>
      <p:bldP spid="303" grpId="1" animBg="1"/>
      <p:bldP spid="29" grpId="0" animBg="1"/>
      <p:bldP spid="29" grpId="1" animBg="1"/>
      <p:bldP spid="336" grpId="0" animBg="1"/>
      <p:bldP spid="337" grpId="0"/>
      <p:bldP spid="341" grpId="0"/>
      <p:bldP spid="343" grpId="0"/>
      <p:bldP spid="344" grpId="0"/>
      <p:bldP spid="31" grpId="0" animBg="1"/>
      <p:bldP spid="225" grpId="0"/>
      <p:bldP spid="293" grpId="0" animBg="1"/>
      <p:bldP spid="342" grpId="0" animBg="1"/>
      <p:bldP spid="345" grpId="0" animBg="1"/>
      <p:bldP spid="346" grpId="0" animBg="1"/>
      <p:bldP spid="347" grpId="0" animBg="1"/>
      <p:bldP spid="348" grpId="0"/>
      <p:bldP spid="3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467544" y="188640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顕在パターン（</a:t>
            </a:r>
            <a:r>
              <a:rPr kumimoji="1" lang="en-US" altLang="ja-JP" sz="2400" dirty="0" smtClean="0"/>
              <a:t>Emerging Pattern</a:t>
            </a:r>
            <a:r>
              <a:rPr kumimoji="1" lang="ja-JP" altLang="en-US" sz="2400" dirty="0" smtClean="0"/>
              <a:t>）</a:t>
            </a:r>
            <a:endParaRPr kumimoji="1" lang="en-US" altLang="ja-JP" sz="24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1281247"/>
            <a:ext cx="1656184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チーム</a:t>
            </a:r>
            <a:r>
              <a:rPr kumimoji="1" lang="en-US" altLang="ja-JP" sz="2000" b="1" dirty="0" smtClean="0"/>
              <a:t>A</a:t>
            </a:r>
            <a:endParaRPr kumimoji="1" lang="ja-JP" altLang="en-US" sz="20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4221088"/>
            <a:ext cx="1656184" cy="4001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チーム</a:t>
            </a:r>
            <a:r>
              <a:rPr lang="en-US" altLang="ja-JP" sz="2000" b="1" dirty="0"/>
              <a:t>B</a:t>
            </a:r>
            <a:endParaRPr kumimoji="1" lang="ja-JP" altLang="en-US" sz="20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62326" y="650305"/>
            <a:ext cx="54940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u="sng" dirty="0" smtClean="0"/>
              <a:t>実験設定</a:t>
            </a:r>
            <a:r>
              <a:rPr kumimoji="1" lang="ja-JP" altLang="en-US" sz="2400" dirty="0" smtClean="0"/>
              <a:t>：他のチームでは頻度５未満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　　　　　　  最後にボールが含まれている</a:t>
            </a:r>
            <a:endParaRPr kumimoji="1" lang="en-US" altLang="ja-JP" sz="2400" dirty="0" smtClean="0"/>
          </a:p>
        </p:txBody>
      </p:sp>
      <p:sp>
        <p:nvSpPr>
          <p:cNvPr id="13" name="右矢印 12"/>
          <p:cNvSpPr/>
          <p:nvPr/>
        </p:nvSpPr>
        <p:spPr>
          <a:xfrm>
            <a:off x="251520" y="3861048"/>
            <a:ext cx="5328592" cy="28803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580112" y="3789040"/>
            <a:ext cx="8066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Time</a:t>
            </a:r>
            <a:endParaRPr kumimoji="1" lang="ja-JP" altLang="en-US" sz="2000" b="1" dirty="0"/>
          </a:p>
        </p:txBody>
      </p:sp>
      <p:sp>
        <p:nvSpPr>
          <p:cNvPr id="145" name="正方形/長方形 144"/>
          <p:cNvSpPr/>
          <p:nvPr/>
        </p:nvSpPr>
        <p:spPr>
          <a:xfrm>
            <a:off x="251520" y="1844824"/>
            <a:ext cx="1008112" cy="936104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0" name="直線コネクタ 149"/>
          <p:cNvCxnSpPr>
            <a:stCxn id="145" idx="0"/>
            <a:endCxn id="145" idx="2"/>
          </p:cNvCxnSpPr>
          <p:nvPr/>
        </p:nvCxnSpPr>
        <p:spPr>
          <a:xfrm>
            <a:off x="755576" y="184482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コネクタ 151"/>
          <p:cNvCxnSpPr>
            <a:stCxn id="145" idx="1"/>
            <a:endCxn id="145" idx="3"/>
          </p:cNvCxnSpPr>
          <p:nvPr/>
        </p:nvCxnSpPr>
        <p:spPr>
          <a:xfrm>
            <a:off x="251520" y="231287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/>
          <p:nvPr/>
        </p:nvCxnSpPr>
        <p:spPr>
          <a:xfrm>
            <a:off x="1043608" y="184482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/>
          <p:nvPr/>
        </p:nvCxnSpPr>
        <p:spPr>
          <a:xfrm>
            <a:off x="467544" y="184482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/>
          <p:cNvCxnSpPr/>
          <p:nvPr/>
        </p:nvCxnSpPr>
        <p:spPr>
          <a:xfrm>
            <a:off x="251520" y="249289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/>
          <p:nvPr/>
        </p:nvCxnSpPr>
        <p:spPr>
          <a:xfrm>
            <a:off x="251520" y="2636912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/>
          <p:cNvCxnSpPr/>
          <p:nvPr/>
        </p:nvCxnSpPr>
        <p:spPr>
          <a:xfrm>
            <a:off x="251520" y="213285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>
            <a:off x="251520" y="1988840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正方形/長方形 159"/>
          <p:cNvSpPr/>
          <p:nvPr/>
        </p:nvSpPr>
        <p:spPr>
          <a:xfrm>
            <a:off x="1403648" y="1844824"/>
            <a:ext cx="1008112" cy="936104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1" name="直線コネクタ 160"/>
          <p:cNvCxnSpPr>
            <a:stCxn id="160" idx="0"/>
            <a:endCxn id="160" idx="2"/>
          </p:cNvCxnSpPr>
          <p:nvPr/>
        </p:nvCxnSpPr>
        <p:spPr>
          <a:xfrm>
            <a:off x="1907704" y="184482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直線コネクタ 161"/>
          <p:cNvCxnSpPr>
            <a:stCxn id="160" idx="1"/>
            <a:endCxn id="160" idx="3"/>
          </p:cNvCxnSpPr>
          <p:nvPr/>
        </p:nvCxnSpPr>
        <p:spPr>
          <a:xfrm>
            <a:off x="1403648" y="231287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コネクタ 162"/>
          <p:cNvCxnSpPr/>
          <p:nvPr/>
        </p:nvCxnSpPr>
        <p:spPr>
          <a:xfrm>
            <a:off x="2195736" y="184482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コネクタ 163"/>
          <p:cNvCxnSpPr/>
          <p:nvPr/>
        </p:nvCxnSpPr>
        <p:spPr>
          <a:xfrm>
            <a:off x="1619672" y="184482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コネクタ 164"/>
          <p:cNvCxnSpPr/>
          <p:nvPr/>
        </p:nvCxnSpPr>
        <p:spPr>
          <a:xfrm>
            <a:off x="1403648" y="249289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コネクタ 165"/>
          <p:cNvCxnSpPr/>
          <p:nvPr/>
        </p:nvCxnSpPr>
        <p:spPr>
          <a:xfrm>
            <a:off x="1403648" y="2636912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コネクタ 166"/>
          <p:cNvCxnSpPr/>
          <p:nvPr/>
        </p:nvCxnSpPr>
        <p:spPr>
          <a:xfrm>
            <a:off x="1403648" y="213285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直線コネクタ 167"/>
          <p:cNvCxnSpPr/>
          <p:nvPr/>
        </p:nvCxnSpPr>
        <p:spPr>
          <a:xfrm>
            <a:off x="1403648" y="1988840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正方形/長方形 168"/>
          <p:cNvSpPr/>
          <p:nvPr/>
        </p:nvSpPr>
        <p:spPr>
          <a:xfrm>
            <a:off x="2555776" y="1844824"/>
            <a:ext cx="1008112" cy="936104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0" name="直線コネクタ 169"/>
          <p:cNvCxnSpPr>
            <a:stCxn id="169" idx="0"/>
            <a:endCxn id="169" idx="2"/>
          </p:cNvCxnSpPr>
          <p:nvPr/>
        </p:nvCxnSpPr>
        <p:spPr>
          <a:xfrm>
            <a:off x="3059832" y="184482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/>
          <p:cNvCxnSpPr>
            <a:stCxn id="169" idx="1"/>
            <a:endCxn id="169" idx="3"/>
          </p:cNvCxnSpPr>
          <p:nvPr/>
        </p:nvCxnSpPr>
        <p:spPr>
          <a:xfrm>
            <a:off x="2555776" y="231287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直線コネクタ 171"/>
          <p:cNvCxnSpPr/>
          <p:nvPr/>
        </p:nvCxnSpPr>
        <p:spPr>
          <a:xfrm>
            <a:off x="3347864" y="184482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コネクタ 172"/>
          <p:cNvCxnSpPr/>
          <p:nvPr/>
        </p:nvCxnSpPr>
        <p:spPr>
          <a:xfrm>
            <a:off x="2771800" y="184482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コネクタ 173"/>
          <p:cNvCxnSpPr/>
          <p:nvPr/>
        </p:nvCxnSpPr>
        <p:spPr>
          <a:xfrm>
            <a:off x="2555776" y="249289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コネクタ 174"/>
          <p:cNvCxnSpPr/>
          <p:nvPr/>
        </p:nvCxnSpPr>
        <p:spPr>
          <a:xfrm>
            <a:off x="2555776" y="2636912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コネクタ 175"/>
          <p:cNvCxnSpPr/>
          <p:nvPr/>
        </p:nvCxnSpPr>
        <p:spPr>
          <a:xfrm>
            <a:off x="2555776" y="213285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コネクタ 176"/>
          <p:cNvCxnSpPr/>
          <p:nvPr/>
        </p:nvCxnSpPr>
        <p:spPr>
          <a:xfrm>
            <a:off x="2555776" y="1988840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正方形/長方形 177"/>
          <p:cNvSpPr/>
          <p:nvPr/>
        </p:nvSpPr>
        <p:spPr>
          <a:xfrm>
            <a:off x="3707904" y="1844824"/>
            <a:ext cx="1008112" cy="936104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9" name="直線コネクタ 178"/>
          <p:cNvCxnSpPr>
            <a:stCxn id="178" idx="0"/>
            <a:endCxn id="178" idx="2"/>
          </p:cNvCxnSpPr>
          <p:nvPr/>
        </p:nvCxnSpPr>
        <p:spPr>
          <a:xfrm>
            <a:off x="4211960" y="184482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コネクタ 179"/>
          <p:cNvCxnSpPr>
            <a:stCxn id="178" idx="1"/>
            <a:endCxn id="178" idx="3"/>
          </p:cNvCxnSpPr>
          <p:nvPr/>
        </p:nvCxnSpPr>
        <p:spPr>
          <a:xfrm>
            <a:off x="3707904" y="231287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コネクタ 180"/>
          <p:cNvCxnSpPr/>
          <p:nvPr/>
        </p:nvCxnSpPr>
        <p:spPr>
          <a:xfrm>
            <a:off x="4499992" y="184482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コネクタ 181"/>
          <p:cNvCxnSpPr/>
          <p:nvPr/>
        </p:nvCxnSpPr>
        <p:spPr>
          <a:xfrm>
            <a:off x="3923928" y="184482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コネクタ 182"/>
          <p:cNvCxnSpPr/>
          <p:nvPr/>
        </p:nvCxnSpPr>
        <p:spPr>
          <a:xfrm>
            <a:off x="3707904" y="249289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線コネクタ 183"/>
          <p:cNvCxnSpPr/>
          <p:nvPr/>
        </p:nvCxnSpPr>
        <p:spPr>
          <a:xfrm>
            <a:off x="3707904" y="2636912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コネクタ 184"/>
          <p:cNvCxnSpPr/>
          <p:nvPr/>
        </p:nvCxnSpPr>
        <p:spPr>
          <a:xfrm>
            <a:off x="3707904" y="213285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線コネクタ 185"/>
          <p:cNvCxnSpPr/>
          <p:nvPr/>
        </p:nvCxnSpPr>
        <p:spPr>
          <a:xfrm>
            <a:off x="3707904" y="1988840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正方形/長方形 186"/>
          <p:cNvSpPr/>
          <p:nvPr/>
        </p:nvSpPr>
        <p:spPr>
          <a:xfrm>
            <a:off x="251520" y="2852936"/>
            <a:ext cx="1008112" cy="936104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8" name="直線コネクタ 187"/>
          <p:cNvCxnSpPr>
            <a:stCxn id="187" idx="0"/>
            <a:endCxn id="187" idx="2"/>
          </p:cNvCxnSpPr>
          <p:nvPr/>
        </p:nvCxnSpPr>
        <p:spPr>
          <a:xfrm>
            <a:off x="755576" y="285293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直線コネクタ 188"/>
          <p:cNvCxnSpPr>
            <a:stCxn id="187" idx="1"/>
            <a:endCxn id="187" idx="3"/>
          </p:cNvCxnSpPr>
          <p:nvPr/>
        </p:nvCxnSpPr>
        <p:spPr>
          <a:xfrm>
            <a:off x="251520" y="332098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直線コネクタ 189"/>
          <p:cNvCxnSpPr/>
          <p:nvPr/>
        </p:nvCxnSpPr>
        <p:spPr>
          <a:xfrm>
            <a:off x="1043608" y="285293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直線コネクタ 190"/>
          <p:cNvCxnSpPr/>
          <p:nvPr/>
        </p:nvCxnSpPr>
        <p:spPr>
          <a:xfrm>
            <a:off x="467544" y="285293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コネクタ 191"/>
          <p:cNvCxnSpPr/>
          <p:nvPr/>
        </p:nvCxnSpPr>
        <p:spPr>
          <a:xfrm>
            <a:off x="251520" y="350100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コネクタ 192"/>
          <p:cNvCxnSpPr/>
          <p:nvPr/>
        </p:nvCxnSpPr>
        <p:spPr>
          <a:xfrm>
            <a:off x="251520" y="3645024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コネクタ 193"/>
          <p:cNvCxnSpPr/>
          <p:nvPr/>
        </p:nvCxnSpPr>
        <p:spPr>
          <a:xfrm>
            <a:off x="251520" y="314096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コネクタ 194"/>
          <p:cNvCxnSpPr/>
          <p:nvPr/>
        </p:nvCxnSpPr>
        <p:spPr>
          <a:xfrm>
            <a:off x="251520" y="2996952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正方形/長方形 195"/>
          <p:cNvSpPr/>
          <p:nvPr/>
        </p:nvSpPr>
        <p:spPr>
          <a:xfrm>
            <a:off x="1403648" y="2852936"/>
            <a:ext cx="1008112" cy="936104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7" name="直線コネクタ 196"/>
          <p:cNvCxnSpPr>
            <a:stCxn id="196" idx="0"/>
            <a:endCxn id="196" idx="2"/>
          </p:cNvCxnSpPr>
          <p:nvPr/>
        </p:nvCxnSpPr>
        <p:spPr>
          <a:xfrm>
            <a:off x="1907704" y="285293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線コネクタ 197"/>
          <p:cNvCxnSpPr>
            <a:stCxn id="196" idx="1"/>
            <a:endCxn id="196" idx="3"/>
          </p:cNvCxnSpPr>
          <p:nvPr/>
        </p:nvCxnSpPr>
        <p:spPr>
          <a:xfrm>
            <a:off x="1403648" y="332098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コネクタ 198"/>
          <p:cNvCxnSpPr/>
          <p:nvPr/>
        </p:nvCxnSpPr>
        <p:spPr>
          <a:xfrm>
            <a:off x="2195736" y="285293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線コネクタ 199"/>
          <p:cNvCxnSpPr/>
          <p:nvPr/>
        </p:nvCxnSpPr>
        <p:spPr>
          <a:xfrm>
            <a:off x="1619672" y="285293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直線コネクタ 200"/>
          <p:cNvCxnSpPr/>
          <p:nvPr/>
        </p:nvCxnSpPr>
        <p:spPr>
          <a:xfrm>
            <a:off x="1403648" y="350100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直線コネクタ 201"/>
          <p:cNvCxnSpPr/>
          <p:nvPr/>
        </p:nvCxnSpPr>
        <p:spPr>
          <a:xfrm>
            <a:off x="1403648" y="3645024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直線コネクタ 202"/>
          <p:cNvCxnSpPr/>
          <p:nvPr/>
        </p:nvCxnSpPr>
        <p:spPr>
          <a:xfrm>
            <a:off x="1403648" y="314096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直線コネクタ 203"/>
          <p:cNvCxnSpPr/>
          <p:nvPr/>
        </p:nvCxnSpPr>
        <p:spPr>
          <a:xfrm>
            <a:off x="1403648" y="2996952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正方形/長方形 204"/>
          <p:cNvSpPr/>
          <p:nvPr/>
        </p:nvSpPr>
        <p:spPr>
          <a:xfrm>
            <a:off x="2555776" y="2852936"/>
            <a:ext cx="1008112" cy="936104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6" name="直線コネクタ 205"/>
          <p:cNvCxnSpPr>
            <a:stCxn id="205" idx="0"/>
            <a:endCxn id="205" idx="2"/>
          </p:cNvCxnSpPr>
          <p:nvPr/>
        </p:nvCxnSpPr>
        <p:spPr>
          <a:xfrm>
            <a:off x="3059832" y="285293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線コネクタ 206"/>
          <p:cNvCxnSpPr>
            <a:stCxn id="205" idx="1"/>
            <a:endCxn id="205" idx="3"/>
          </p:cNvCxnSpPr>
          <p:nvPr/>
        </p:nvCxnSpPr>
        <p:spPr>
          <a:xfrm>
            <a:off x="2555776" y="332098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直線コネクタ 207"/>
          <p:cNvCxnSpPr/>
          <p:nvPr/>
        </p:nvCxnSpPr>
        <p:spPr>
          <a:xfrm>
            <a:off x="3347864" y="285293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コネクタ 208"/>
          <p:cNvCxnSpPr/>
          <p:nvPr/>
        </p:nvCxnSpPr>
        <p:spPr>
          <a:xfrm>
            <a:off x="2771800" y="285293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コネクタ 209"/>
          <p:cNvCxnSpPr/>
          <p:nvPr/>
        </p:nvCxnSpPr>
        <p:spPr>
          <a:xfrm>
            <a:off x="2555776" y="350100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直線コネクタ 210"/>
          <p:cNvCxnSpPr/>
          <p:nvPr/>
        </p:nvCxnSpPr>
        <p:spPr>
          <a:xfrm>
            <a:off x="2555776" y="3645024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直線コネクタ 211"/>
          <p:cNvCxnSpPr/>
          <p:nvPr/>
        </p:nvCxnSpPr>
        <p:spPr>
          <a:xfrm>
            <a:off x="2555776" y="314096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コネクタ 212"/>
          <p:cNvCxnSpPr/>
          <p:nvPr/>
        </p:nvCxnSpPr>
        <p:spPr>
          <a:xfrm>
            <a:off x="2555776" y="2996952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正方形/長方形 213"/>
          <p:cNvSpPr/>
          <p:nvPr/>
        </p:nvSpPr>
        <p:spPr>
          <a:xfrm>
            <a:off x="3707904" y="2852936"/>
            <a:ext cx="1008112" cy="936104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5" name="直線コネクタ 214"/>
          <p:cNvCxnSpPr>
            <a:stCxn id="214" idx="0"/>
            <a:endCxn id="214" idx="2"/>
          </p:cNvCxnSpPr>
          <p:nvPr/>
        </p:nvCxnSpPr>
        <p:spPr>
          <a:xfrm>
            <a:off x="4211960" y="285293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直線コネクタ 215"/>
          <p:cNvCxnSpPr>
            <a:stCxn id="214" idx="1"/>
            <a:endCxn id="214" idx="3"/>
          </p:cNvCxnSpPr>
          <p:nvPr/>
        </p:nvCxnSpPr>
        <p:spPr>
          <a:xfrm>
            <a:off x="3707904" y="332098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線コネクタ 216"/>
          <p:cNvCxnSpPr/>
          <p:nvPr/>
        </p:nvCxnSpPr>
        <p:spPr>
          <a:xfrm>
            <a:off x="4499992" y="285293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線コネクタ 217"/>
          <p:cNvCxnSpPr/>
          <p:nvPr/>
        </p:nvCxnSpPr>
        <p:spPr>
          <a:xfrm>
            <a:off x="3923928" y="285293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直線コネクタ 218"/>
          <p:cNvCxnSpPr/>
          <p:nvPr/>
        </p:nvCxnSpPr>
        <p:spPr>
          <a:xfrm>
            <a:off x="3707904" y="350100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線コネクタ 219"/>
          <p:cNvCxnSpPr/>
          <p:nvPr/>
        </p:nvCxnSpPr>
        <p:spPr>
          <a:xfrm>
            <a:off x="3707904" y="3645024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コネクタ 220"/>
          <p:cNvCxnSpPr/>
          <p:nvPr/>
        </p:nvCxnSpPr>
        <p:spPr>
          <a:xfrm>
            <a:off x="3707904" y="314096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直線コネクタ 221"/>
          <p:cNvCxnSpPr/>
          <p:nvPr/>
        </p:nvCxnSpPr>
        <p:spPr>
          <a:xfrm>
            <a:off x="3707904" y="2996952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正方形/長方形 222"/>
          <p:cNvSpPr/>
          <p:nvPr/>
        </p:nvSpPr>
        <p:spPr>
          <a:xfrm>
            <a:off x="251520" y="4725144"/>
            <a:ext cx="1008112" cy="936104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4" name="直線コネクタ 223"/>
          <p:cNvCxnSpPr>
            <a:stCxn id="223" idx="0"/>
            <a:endCxn id="223" idx="2"/>
          </p:cNvCxnSpPr>
          <p:nvPr/>
        </p:nvCxnSpPr>
        <p:spPr>
          <a:xfrm>
            <a:off x="755576" y="472514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直線コネクタ 224"/>
          <p:cNvCxnSpPr>
            <a:stCxn id="223" idx="1"/>
            <a:endCxn id="223" idx="3"/>
          </p:cNvCxnSpPr>
          <p:nvPr/>
        </p:nvCxnSpPr>
        <p:spPr>
          <a:xfrm>
            <a:off x="251520" y="519319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直線コネクタ 225"/>
          <p:cNvCxnSpPr/>
          <p:nvPr/>
        </p:nvCxnSpPr>
        <p:spPr>
          <a:xfrm>
            <a:off x="1043608" y="472514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直線コネクタ 226"/>
          <p:cNvCxnSpPr/>
          <p:nvPr/>
        </p:nvCxnSpPr>
        <p:spPr>
          <a:xfrm>
            <a:off x="467544" y="472514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直線コネクタ 227"/>
          <p:cNvCxnSpPr/>
          <p:nvPr/>
        </p:nvCxnSpPr>
        <p:spPr>
          <a:xfrm>
            <a:off x="251520" y="537321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直線コネクタ 228"/>
          <p:cNvCxnSpPr/>
          <p:nvPr/>
        </p:nvCxnSpPr>
        <p:spPr>
          <a:xfrm>
            <a:off x="251520" y="5517232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直線コネクタ 229"/>
          <p:cNvCxnSpPr/>
          <p:nvPr/>
        </p:nvCxnSpPr>
        <p:spPr>
          <a:xfrm>
            <a:off x="251520" y="501317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直線コネクタ 230"/>
          <p:cNvCxnSpPr/>
          <p:nvPr/>
        </p:nvCxnSpPr>
        <p:spPr>
          <a:xfrm>
            <a:off x="251520" y="4869160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正方形/長方形 231"/>
          <p:cNvSpPr/>
          <p:nvPr/>
        </p:nvSpPr>
        <p:spPr>
          <a:xfrm>
            <a:off x="251520" y="5733256"/>
            <a:ext cx="1008112" cy="936104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3" name="直線コネクタ 232"/>
          <p:cNvCxnSpPr>
            <a:stCxn id="232" idx="0"/>
            <a:endCxn id="232" idx="2"/>
          </p:cNvCxnSpPr>
          <p:nvPr/>
        </p:nvCxnSpPr>
        <p:spPr>
          <a:xfrm>
            <a:off x="755576" y="573325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直線コネクタ 233"/>
          <p:cNvCxnSpPr>
            <a:stCxn id="232" idx="1"/>
            <a:endCxn id="232" idx="3"/>
          </p:cNvCxnSpPr>
          <p:nvPr/>
        </p:nvCxnSpPr>
        <p:spPr>
          <a:xfrm>
            <a:off x="251520" y="620130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直線コネクタ 234"/>
          <p:cNvCxnSpPr/>
          <p:nvPr/>
        </p:nvCxnSpPr>
        <p:spPr>
          <a:xfrm>
            <a:off x="1043608" y="573325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直線コネクタ 235"/>
          <p:cNvCxnSpPr/>
          <p:nvPr/>
        </p:nvCxnSpPr>
        <p:spPr>
          <a:xfrm>
            <a:off x="467544" y="573325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直線コネクタ 236"/>
          <p:cNvCxnSpPr/>
          <p:nvPr/>
        </p:nvCxnSpPr>
        <p:spPr>
          <a:xfrm>
            <a:off x="251520" y="638132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直線コネクタ 237"/>
          <p:cNvCxnSpPr/>
          <p:nvPr/>
        </p:nvCxnSpPr>
        <p:spPr>
          <a:xfrm>
            <a:off x="251520" y="6525344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直線コネクタ 238"/>
          <p:cNvCxnSpPr/>
          <p:nvPr/>
        </p:nvCxnSpPr>
        <p:spPr>
          <a:xfrm>
            <a:off x="251520" y="602128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直線コネクタ 239"/>
          <p:cNvCxnSpPr/>
          <p:nvPr/>
        </p:nvCxnSpPr>
        <p:spPr>
          <a:xfrm>
            <a:off x="251520" y="5877272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正方形/長方形 240"/>
          <p:cNvSpPr/>
          <p:nvPr/>
        </p:nvSpPr>
        <p:spPr>
          <a:xfrm>
            <a:off x="1403648" y="4725144"/>
            <a:ext cx="1008112" cy="936104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2" name="直線コネクタ 241"/>
          <p:cNvCxnSpPr>
            <a:stCxn id="241" idx="0"/>
            <a:endCxn id="241" idx="2"/>
          </p:cNvCxnSpPr>
          <p:nvPr/>
        </p:nvCxnSpPr>
        <p:spPr>
          <a:xfrm>
            <a:off x="1907704" y="472514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直線コネクタ 242"/>
          <p:cNvCxnSpPr>
            <a:stCxn id="241" idx="1"/>
            <a:endCxn id="241" idx="3"/>
          </p:cNvCxnSpPr>
          <p:nvPr/>
        </p:nvCxnSpPr>
        <p:spPr>
          <a:xfrm>
            <a:off x="1403648" y="519319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直線コネクタ 243"/>
          <p:cNvCxnSpPr/>
          <p:nvPr/>
        </p:nvCxnSpPr>
        <p:spPr>
          <a:xfrm>
            <a:off x="2195736" y="472514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直線コネクタ 244"/>
          <p:cNvCxnSpPr/>
          <p:nvPr/>
        </p:nvCxnSpPr>
        <p:spPr>
          <a:xfrm>
            <a:off x="1619672" y="472514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直線コネクタ 245"/>
          <p:cNvCxnSpPr/>
          <p:nvPr/>
        </p:nvCxnSpPr>
        <p:spPr>
          <a:xfrm>
            <a:off x="1403648" y="537321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直線コネクタ 246"/>
          <p:cNvCxnSpPr/>
          <p:nvPr/>
        </p:nvCxnSpPr>
        <p:spPr>
          <a:xfrm>
            <a:off x="1403648" y="5517232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線コネクタ 247"/>
          <p:cNvCxnSpPr/>
          <p:nvPr/>
        </p:nvCxnSpPr>
        <p:spPr>
          <a:xfrm>
            <a:off x="1403648" y="501317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直線コネクタ 248"/>
          <p:cNvCxnSpPr/>
          <p:nvPr/>
        </p:nvCxnSpPr>
        <p:spPr>
          <a:xfrm>
            <a:off x="1403648" y="4869160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正方形/長方形 249"/>
          <p:cNvSpPr/>
          <p:nvPr/>
        </p:nvSpPr>
        <p:spPr>
          <a:xfrm>
            <a:off x="1403648" y="5733256"/>
            <a:ext cx="1008112" cy="936104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1" name="直線コネクタ 250"/>
          <p:cNvCxnSpPr>
            <a:stCxn id="250" idx="0"/>
            <a:endCxn id="250" idx="2"/>
          </p:cNvCxnSpPr>
          <p:nvPr/>
        </p:nvCxnSpPr>
        <p:spPr>
          <a:xfrm>
            <a:off x="1907704" y="573325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直線コネクタ 251"/>
          <p:cNvCxnSpPr>
            <a:stCxn id="250" idx="1"/>
            <a:endCxn id="250" idx="3"/>
          </p:cNvCxnSpPr>
          <p:nvPr/>
        </p:nvCxnSpPr>
        <p:spPr>
          <a:xfrm>
            <a:off x="1403648" y="620130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直線コネクタ 252"/>
          <p:cNvCxnSpPr/>
          <p:nvPr/>
        </p:nvCxnSpPr>
        <p:spPr>
          <a:xfrm>
            <a:off x="2195736" y="573325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直線コネクタ 253"/>
          <p:cNvCxnSpPr/>
          <p:nvPr/>
        </p:nvCxnSpPr>
        <p:spPr>
          <a:xfrm>
            <a:off x="1619672" y="573325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直線コネクタ 254"/>
          <p:cNvCxnSpPr/>
          <p:nvPr/>
        </p:nvCxnSpPr>
        <p:spPr>
          <a:xfrm>
            <a:off x="1403648" y="638132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直線コネクタ 255"/>
          <p:cNvCxnSpPr/>
          <p:nvPr/>
        </p:nvCxnSpPr>
        <p:spPr>
          <a:xfrm>
            <a:off x="1403648" y="6525344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直線コネクタ 256"/>
          <p:cNvCxnSpPr/>
          <p:nvPr/>
        </p:nvCxnSpPr>
        <p:spPr>
          <a:xfrm>
            <a:off x="1403648" y="602128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直線コネクタ 257"/>
          <p:cNvCxnSpPr/>
          <p:nvPr/>
        </p:nvCxnSpPr>
        <p:spPr>
          <a:xfrm>
            <a:off x="1403648" y="5877272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正方形/長方形 258"/>
          <p:cNvSpPr/>
          <p:nvPr/>
        </p:nvSpPr>
        <p:spPr>
          <a:xfrm>
            <a:off x="2555776" y="4725144"/>
            <a:ext cx="1008112" cy="936104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0" name="直線コネクタ 259"/>
          <p:cNvCxnSpPr>
            <a:stCxn id="259" idx="0"/>
            <a:endCxn id="259" idx="2"/>
          </p:cNvCxnSpPr>
          <p:nvPr/>
        </p:nvCxnSpPr>
        <p:spPr>
          <a:xfrm>
            <a:off x="3059832" y="472514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直線コネクタ 260"/>
          <p:cNvCxnSpPr>
            <a:stCxn id="259" idx="1"/>
            <a:endCxn id="259" idx="3"/>
          </p:cNvCxnSpPr>
          <p:nvPr/>
        </p:nvCxnSpPr>
        <p:spPr>
          <a:xfrm>
            <a:off x="2555776" y="519319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直線コネクタ 261"/>
          <p:cNvCxnSpPr/>
          <p:nvPr/>
        </p:nvCxnSpPr>
        <p:spPr>
          <a:xfrm>
            <a:off x="3347864" y="472514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直線コネクタ 262"/>
          <p:cNvCxnSpPr/>
          <p:nvPr/>
        </p:nvCxnSpPr>
        <p:spPr>
          <a:xfrm>
            <a:off x="2771800" y="472514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直線コネクタ 263"/>
          <p:cNvCxnSpPr/>
          <p:nvPr/>
        </p:nvCxnSpPr>
        <p:spPr>
          <a:xfrm>
            <a:off x="2555776" y="537321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直線コネクタ 264"/>
          <p:cNvCxnSpPr/>
          <p:nvPr/>
        </p:nvCxnSpPr>
        <p:spPr>
          <a:xfrm>
            <a:off x="2555776" y="5517232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直線コネクタ 265"/>
          <p:cNvCxnSpPr/>
          <p:nvPr/>
        </p:nvCxnSpPr>
        <p:spPr>
          <a:xfrm>
            <a:off x="2555776" y="501317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直線コネクタ 266"/>
          <p:cNvCxnSpPr/>
          <p:nvPr/>
        </p:nvCxnSpPr>
        <p:spPr>
          <a:xfrm>
            <a:off x="2555776" y="4869160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正方形/長方形 267"/>
          <p:cNvSpPr/>
          <p:nvPr/>
        </p:nvSpPr>
        <p:spPr>
          <a:xfrm>
            <a:off x="2555776" y="5733256"/>
            <a:ext cx="1008112" cy="936104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9" name="直線コネクタ 268"/>
          <p:cNvCxnSpPr>
            <a:stCxn id="268" idx="0"/>
            <a:endCxn id="268" idx="2"/>
          </p:cNvCxnSpPr>
          <p:nvPr/>
        </p:nvCxnSpPr>
        <p:spPr>
          <a:xfrm>
            <a:off x="3059832" y="573325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直線コネクタ 269"/>
          <p:cNvCxnSpPr>
            <a:stCxn id="268" idx="1"/>
            <a:endCxn id="268" idx="3"/>
          </p:cNvCxnSpPr>
          <p:nvPr/>
        </p:nvCxnSpPr>
        <p:spPr>
          <a:xfrm>
            <a:off x="2555776" y="620130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直線コネクタ 270"/>
          <p:cNvCxnSpPr/>
          <p:nvPr/>
        </p:nvCxnSpPr>
        <p:spPr>
          <a:xfrm>
            <a:off x="3347864" y="573325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直線コネクタ 271"/>
          <p:cNvCxnSpPr/>
          <p:nvPr/>
        </p:nvCxnSpPr>
        <p:spPr>
          <a:xfrm>
            <a:off x="2771800" y="573325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直線コネクタ 272"/>
          <p:cNvCxnSpPr/>
          <p:nvPr/>
        </p:nvCxnSpPr>
        <p:spPr>
          <a:xfrm>
            <a:off x="2555776" y="638132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直線コネクタ 273"/>
          <p:cNvCxnSpPr/>
          <p:nvPr/>
        </p:nvCxnSpPr>
        <p:spPr>
          <a:xfrm>
            <a:off x="2555776" y="6525344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直線コネクタ 274"/>
          <p:cNvCxnSpPr/>
          <p:nvPr/>
        </p:nvCxnSpPr>
        <p:spPr>
          <a:xfrm>
            <a:off x="2555776" y="602128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直線コネクタ 275"/>
          <p:cNvCxnSpPr/>
          <p:nvPr/>
        </p:nvCxnSpPr>
        <p:spPr>
          <a:xfrm>
            <a:off x="2555776" y="5877272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正方形/長方形 276"/>
          <p:cNvSpPr/>
          <p:nvPr/>
        </p:nvSpPr>
        <p:spPr>
          <a:xfrm>
            <a:off x="3707904" y="4725144"/>
            <a:ext cx="1008112" cy="936104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8" name="直線コネクタ 277"/>
          <p:cNvCxnSpPr>
            <a:stCxn id="277" idx="0"/>
            <a:endCxn id="277" idx="2"/>
          </p:cNvCxnSpPr>
          <p:nvPr/>
        </p:nvCxnSpPr>
        <p:spPr>
          <a:xfrm>
            <a:off x="4211960" y="472514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直線コネクタ 278"/>
          <p:cNvCxnSpPr>
            <a:stCxn id="277" idx="1"/>
            <a:endCxn id="277" idx="3"/>
          </p:cNvCxnSpPr>
          <p:nvPr/>
        </p:nvCxnSpPr>
        <p:spPr>
          <a:xfrm>
            <a:off x="3707904" y="519319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直線コネクタ 279"/>
          <p:cNvCxnSpPr/>
          <p:nvPr/>
        </p:nvCxnSpPr>
        <p:spPr>
          <a:xfrm>
            <a:off x="4499992" y="472514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直線コネクタ 280"/>
          <p:cNvCxnSpPr/>
          <p:nvPr/>
        </p:nvCxnSpPr>
        <p:spPr>
          <a:xfrm>
            <a:off x="3923928" y="4725144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直線コネクタ 281"/>
          <p:cNvCxnSpPr/>
          <p:nvPr/>
        </p:nvCxnSpPr>
        <p:spPr>
          <a:xfrm>
            <a:off x="3707904" y="537321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直線コネクタ 282"/>
          <p:cNvCxnSpPr/>
          <p:nvPr/>
        </p:nvCxnSpPr>
        <p:spPr>
          <a:xfrm>
            <a:off x="3707904" y="5517232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直線コネクタ 283"/>
          <p:cNvCxnSpPr/>
          <p:nvPr/>
        </p:nvCxnSpPr>
        <p:spPr>
          <a:xfrm>
            <a:off x="3707904" y="5013176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直線コネクタ 284"/>
          <p:cNvCxnSpPr/>
          <p:nvPr/>
        </p:nvCxnSpPr>
        <p:spPr>
          <a:xfrm>
            <a:off x="3707904" y="4869160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正方形/長方形 285"/>
          <p:cNvSpPr/>
          <p:nvPr/>
        </p:nvSpPr>
        <p:spPr>
          <a:xfrm>
            <a:off x="3707904" y="5733256"/>
            <a:ext cx="1008112" cy="936104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7" name="直線コネクタ 286"/>
          <p:cNvCxnSpPr>
            <a:stCxn id="286" idx="0"/>
            <a:endCxn id="286" idx="2"/>
          </p:cNvCxnSpPr>
          <p:nvPr/>
        </p:nvCxnSpPr>
        <p:spPr>
          <a:xfrm>
            <a:off x="4211960" y="573325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直線コネクタ 287"/>
          <p:cNvCxnSpPr>
            <a:stCxn id="286" idx="1"/>
            <a:endCxn id="286" idx="3"/>
          </p:cNvCxnSpPr>
          <p:nvPr/>
        </p:nvCxnSpPr>
        <p:spPr>
          <a:xfrm>
            <a:off x="3707904" y="620130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直線コネクタ 288"/>
          <p:cNvCxnSpPr/>
          <p:nvPr/>
        </p:nvCxnSpPr>
        <p:spPr>
          <a:xfrm>
            <a:off x="4499992" y="573325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直線コネクタ 289"/>
          <p:cNvCxnSpPr/>
          <p:nvPr/>
        </p:nvCxnSpPr>
        <p:spPr>
          <a:xfrm>
            <a:off x="3923928" y="5733256"/>
            <a:ext cx="0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直線コネクタ 290"/>
          <p:cNvCxnSpPr/>
          <p:nvPr/>
        </p:nvCxnSpPr>
        <p:spPr>
          <a:xfrm>
            <a:off x="3707904" y="638132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直線コネクタ 291"/>
          <p:cNvCxnSpPr/>
          <p:nvPr/>
        </p:nvCxnSpPr>
        <p:spPr>
          <a:xfrm>
            <a:off x="3707904" y="6525344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直線コネクタ 292"/>
          <p:cNvCxnSpPr/>
          <p:nvPr/>
        </p:nvCxnSpPr>
        <p:spPr>
          <a:xfrm>
            <a:off x="3707904" y="6021288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直線コネクタ 293"/>
          <p:cNvCxnSpPr/>
          <p:nvPr/>
        </p:nvCxnSpPr>
        <p:spPr>
          <a:xfrm>
            <a:off x="3707904" y="5877272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円/楕円 295"/>
          <p:cNvSpPr/>
          <p:nvPr/>
        </p:nvSpPr>
        <p:spPr>
          <a:xfrm>
            <a:off x="459283" y="1964730"/>
            <a:ext cx="216024" cy="18002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7" name="円/楕円 296"/>
          <p:cNvSpPr/>
          <p:nvPr/>
        </p:nvSpPr>
        <p:spPr>
          <a:xfrm>
            <a:off x="250859" y="4854925"/>
            <a:ext cx="216024" cy="1800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8" name="円/楕円 297"/>
          <p:cNvSpPr/>
          <p:nvPr/>
        </p:nvSpPr>
        <p:spPr>
          <a:xfrm>
            <a:off x="3747958" y="1964730"/>
            <a:ext cx="216024" cy="18002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9" name="円/楕円 298"/>
          <p:cNvSpPr/>
          <p:nvPr/>
        </p:nvSpPr>
        <p:spPr>
          <a:xfrm>
            <a:off x="4294218" y="3147105"/>
            <a:ext cx="216024" cy="18002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0" name="円/楕円 299"/>
          <p:cNvSpPr/>
          <p:nvPr/>
        </p:nvSpPr>
        <p:spPr>
          <a:xfrm>
            <a:off x="1933669" y="2492896"/>
            <a:ext cx="216024" cy="18002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1" name="円/楕円 300"/>
          <p:cNvSpPr/>
          <p:nvPr/>
        </p:nvSpPr>
        <p:spPr>
          <a:xfrm>
            <a:off x="3131840" y="2144750"/>
            <a:ext cx="216024" cy="18002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3" name="円/楕円 302"/>
          <p:cNvSpPr/>
          <p:nvPr/>
        </p:nvSpPr>
        <p:spPr>
          <a:xfrm>
            <a:off x="2590907" y="2998632"/>
            <a:ext cx="216024" cy="18002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4" name="円/楕円 303"/>
          <p:cNvSpPr/>
          <p:nvPr/>
        </p:nvSpPr>
        <p:spPr>
          <a:xfrm>
            <a:off x="1717645" y="3364683"/>
            <a:ext cx="216024" cy="18002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5" name="円/楕円 304"/>
          <p:cNvSpPr/>
          <p:nvPr/>
        </p:nvSpPr>
        <p:spPr>
          <a:xfrm>
            <a:off x="467544" y="2998632"/>
            <a:ext cx="216024" cy="18002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0" name="円/楕円 319"/>
          <p:cNvSpPr/>
          <p:nvPr/>
        </p:nvSpPr>
        <p:spPr>
          <a:xfrm>
            <a:off x="4211960" y="4725144"/>
            <a:ext cx="216024" cy="1800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1" name="円/楕円 320"/>
          <p:cNvSpPr/>
          <p:nvPr/>
        </p:nvSpPr>
        <p:spPr>
          <a:xfrm>
            <a:off x="1937952" y="5026983"/>
            <a:ext cx="216024" cy="1800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2" name="円/楕円 321"/>
          <p:cNvSpPr/>
          <p:nvPr/>
        </p:nvSpPr>
        <p:spPr>
          <a:xfrm>
            <a:off x="2806931" y="5373216"/>
            <a:ext cx="216024" cy="1800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3" name="円/楕円 322"/>
          <p:cNvSpPr/>
          <p:nvPr/>
        </p:nvSpPr>
        <p:spPr>
          <a:xfrm>
            <a:off x="4276274" y="5733256"/>
            <a:ext cx="216024" cy="1800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4" name="円/楕円 323"/>
          <p:cNvSpPr/>
          <p:nvPr/>
        </p:nvSpPr>
        <p:spPr>
          <a:xfrm>
            <a:off x="2806931" y="6356847"/>
            <a:ext cx="216024" cy="1800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5" name="円/楕円 324"/>
          <p:cNvSpPr/>
          <p:nvPr/>
        </p:nvSpPr>
        <p:spPr>
          <a:xfrm>
            <a:off x="2211488" y="5841268"/>
            <a:ext cx="216024" cy="1800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6" name="円/楕円 325"/>
          <p:cNvSpPr/>
          <p:nvPr/>
        </p:nvSpPr>
        <p:spPr>
          <a:xfrm>
            <a:off x="243259" y="5877272"/>
            <a:ext cx="216024" cy="1800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7" name="右矢印 326"/>
          <p:cNvSpPr/>
          <p:nvPr/>
        </p:nvSpPr>
        <p:spPr>
          <a:xfrm>
            <a:off x="5004048" y="2639427"/>
            <a:ext cx="576064" cy="4242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9" name="右矢印 328"/>
          <p:cNvSpPr/>
          <p:nvPr/>
        </p:nvSpPr>
        <p:spPr>
          <a:xfrm>
            <a:off x="5004048" y="5452988"/>
            <a:ext cx="576064" cy="4242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0" name="大かっこ 329"/>
          <p:cNvSpPr/>
          <p:nvPr/>
        </p:nvSpPr>
        <p:spPr>
          <a:xfrm>
            <a:off x="5940152" y="1936514"/>
            <a:ext cx="1008112" cy="1057317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33" name="図 3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60101" y="1964730"/>
            <a:ext cx="233861" cy="231993"/>
          </a:xfrm>
          <a:prstGeom prst="rect">
            <a:avLst/>
          </a:prstGeom>
        </p:spPr>
      </p:pic>
      <p:pic>
        <p:nvPicPr>
          <p:cNvPr id="334" name="図 3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17623" y="2946659"/>
            <a:ext cx="233861" cy="231993"/>
          </a:xfrm>
          <a:prstGeom prst="rect">
            <a:avLst/>
          </a:prstGeom>
        </p:spPr>
      </p:pic>
      <p:pic>
        <p:nvPicPr>
          <p:cNvPr id="335" name="図 3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37691" y="4673171"/>
            <a:ext cx="233861" cy="231993"/>
          </a:xfrm>
          <a:prstGeom prst="rect">
            <a:avLst/>
          </a:prstGeom>
        </p:spPr>
      </p:pic>
      <p:pic>
        <p:nvPicPr>
          <p:cNvPr id="336" name="図 3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63982" y="5712296"/>
            <a:ext cx="233861" cy="231993"/>
          </a:xfrm>
          <a:prstGeom prst="rect">
            <a:avLst/>
          </a:prstGeom>
        </p:spPr>
      </p:pic>
      <p:sp>
        <p:nvSpPr>
          <p:cNvPr id="339" name="大かっこ 338"/>
          <p:cNvSpPr/>
          <p:nvPr/>
        </p:nvSpPr>
        <p:spPr>
          <a:xfrm>
            <a:off x="7020272" y="1916832"/>
            <a:ext cx="1008112" cy="1057317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0" name="テキスト ボックス 339"/>
          <p:cNvSpPr txBox="1"/>
          <p:nvPr/>
        </p:nvSpPr>
        <p:spPr>
          <a:xfrm>
            <a:off x="6012160" y="2260824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A_</a:t>
            </a:r>
            <a:r>
              <a:rPr kumimoji="1" lang="ja-JP" altLang="en-US" sz="2000" dirty="0" smtClean="0"/>
              <a:t>２</a:t>
            </a:r>
            <a:r>
              <a:rPr kumimoji="1" lang="en-US" altLang="ja-JP" sz="2000" dirty="0" smtClean="0"/>
              <a:t>_</a:t>
            </a:r>
            <a:r>
              <a:rPr kumimoji="1" lang="ja-JP" altLang="en-US" sz="2000" dirty="0" smtClean="0"/>
              <a:t>２</a:t>
            </a:r>
            <a:endParaRPr kumimoji="1" lang="ja-JP" altLang="en-US" sz="2000" dirty="0"/>
          </a:p>
        </p:txBody>
      </p:sp>
      <p:sp>
        <p:nvSpPr>
          <p:cNvPr id="341" name="テキスト ボックス 340"/>
          <p:cNvSpPr txBox="1"/>
          <p:nvPr/>
        </p:nvSpPr>
        <p:spPr>
          <a:xfrm>
            <a:off x="7092280" y="2074919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A_</a:t>
            </a:r>
            <a:r>
              <a:rPr kumimoji="1" lang="ja-JP" altLang="en-US" sz="2000" dirty="0" smtClean="0"/>
              <a:t>２</a:t>
            </a:r>
            <a:r>
              <a:rPr kumimoji="1" lang="en-US" altLang="ja-JP" sz="2000" dirty="0" smtClean="0"/>
              <a:t>_</a:t>
            </a:r>
            <a:r>
              <a:rPr lang="ja-JP" altLang="en-US" sz="2000" dirty="0" smtClean="0"/>
              <a:t>１</a:t>
            </a:r>
            <a:endParaRPr lang="en-US" altLang="ja-JP" sz="2000" dirty="0" smtClean="0"/>
          </a:p>
          <a:p>
            <a:r>
              <a:rPr lang="ja-JP" altLang="en-US" sz="2000" dirty="0" err="1"/>
              <a:t>ｂ</a:t>
            </a:r>
            <a:r>
              <a:rPr kumimoji="1" lang="en-US" altLang="ja-JP" sz="2000" dirty="0" smtClean="0"/>
              <a:t>_</a:t>
            </a:r>
            <a:r>
              <a:rPr kumimoji="1" lang="ja-JP" altLang="en-US" sz="2000" dirty="0" smtClean="0"/>
              <a:t>２</a:t>
            </a:r>
            <a:r>
              <a:rPr kumimoji="1" lang="en-US" altLang="ja-JP" sz="2000" dirty="0" smtClean="0"/>
              <a:t>_</a:t>
            </a:r>
            <a:r>
              <a:rPr kumimoji="1" lang="ja-JP" altLang="en-US" sz="2000" dirty="0" smtClean="0"/>
              <a:t>２</a:t>
            </a:r>
            <a:endParaRPr kumimoji="1" lang="ja-JP" altLang="en-US" sz="2000" dirty="0"/>
          </a:p>
        </p:txBody>
      </p:sp>
      <p:sp>
        <p:nvSpPr>
          <p:cNvPr id="342" name="大かっこ 341"/>
          <p:cNvSpPr/>
          <p:nvPr/>
        </p:nvSpPr>
        <p:spPr>
          <a:xfrm>
            <a:off x="5940152" y="4603931"/>
            <a:ext cx="1008112" cy="1057317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3" name="大かっこ 342"/>
          <p:cNvSpPr/>
          <p:nvPr/>
        </p:nvSpPr>
        <p:spPr>
          <a:xfrm>
            <a:off x="7020272" y="4584249"/>
            <a:ext cx="1008112" cy="1057317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4" name="テキスト ボックス 343"/>
          <p:cNvSpPr txBox="1"/>
          <p:nvPr/>
        </p:nvSpPr>
        <p:spPr>
          <a:xfrm>
            <a:off x="6012160" y="4928241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B</a:t>
            </a:r>
            <a:r>
              <a:rPr kumimoji="1" lang="en-US" altLang="ja-JP" sz="2000" dirty="0" smtClean="0"/>
              <a:t>_</a:t>
            </a:r>
            <a:r>
              <a:rPr kumimoji="1" lang="ja-JP" altLang="en-US" sz="2000" dirty="0" smtClean="0"/>
              <a:t>２</a:t>
            </a:r>
            <a:r>
              <a:rPr kumimoji="1" lang="en-US" altLang="ja-JP" sz="2000" dirty="0" smtClean="0"/>
              <a:t>_</a:t>
            </a:r>
            <a:r>
              <a:rPr lang="ja-JP" altLang="en-US" sz="2000" dirty="0"/>
              <a:t>１</a:t>
            </a:r>
            <a:endParaRPr kumimoji="1" lang="ja-JP" altLang="en-US" sz="2000" dirty="0"/>
          </a:p>
        </p:txBody>
      </p:sp>
      <p:sp>
        <p:nvSpPr>
          <p:cNvPr id="345" name="テキスト ボックス 344"/>
          <p:cNvSpPr txBox="1"/>
          <p:nvPr/>
        </p:nvSpPr>
        <p:spPr>
          <a:xfrm>
            <a:off x="7092280" y="4742336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B</a:t>
            </a:r>
            <a:r>
              <a:rPr kumimoji="1" lang="en-US" altLang="ja-JP" sz="2000" dirty="0" smtClean="0"/>
              <a:t>_</a:t>
            </a:r>
            <a:r>
              <a:rPr lang="ja-JP" altLang="en-US" sz="2000" dirty="0"/>
              <a:t>１</a:t>
            </a:r>
            <a:r>
              <a:rPr kumimoji="1" lang="en-US" altLang="ja-JP" sz="2000" dirty="0" smtClean="0"/>
              <a:t>_</a:t>
            </a:r>
            <a:r>
              <a:rPr lang="ja-JP" altLang="en-US" sz="2000" dirty="0"/>
              <a:t>３</a:t>
            </a:r>
            <a:endParaRPr lang="en-US" altLang="ja-JP" sz="2000" dirty="0" smtClean="0"/>
          </a:p>
          <a:p>
            <a:r>
              <a:rPr lang="ja-JP" altLang="en-US" sz="2000" dirty="0" err="1"/>
              <a:t>ｂ</a:t>
            </a:r>
            <a:r>
              <a:rPr kumimoji="1" lang="en-US" altLang="ja-JP" sz="2000" dirty="0" smtClean="0"/>
              <a:t>_</a:t>
            </a:r>
            <a:r>
              <a:rPr lang="ja-JP" altLang="en-US" sz="2000" dirty="0"/>
              <a:t>１</a:t>
            </a:r>
            <a:r>
              <a:rPr kumimoji="1" lang="en-US" altLang="ja-JP" sz="2000" dirty="0" smtClean="0"/>
              <a:t>_</a:t>
            </a:r>
            <a:r>
              <a:rPr kumimoji="1" lang="ja-JP" altLang="en-US" sz="2000" dirty="0" smtClean="0"/>
              <a:t>２</a:t>
            </a:r>
            <a:endParaRPr kumimoji="1" lang="ja-JP" altLang="en-US" sz="2000" dirty="0"/>
          </a:p>
        </p:txBody>
      </p:sp>
      <p:sp>
        <p:nvSpPr>
          <p:cNvPr id="346" name="テキスト ボックス 345"/>
          <p:cNvSpPr txBox="1"/>
          <p:nvPr/>
        </p:nvSpPr>
        <p:spPr>
          <a:xfrm>
            <a:off x="5868144" y="3068960"/>
            <a:ext cx="2981073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A</a:t>
            </a:r>
            <a:r>
              <a:rPr kumimoji="1" lang="ja-JP" altLang="en-US" sz="2000" dirty="0" smtClean="0"/>
              <a:t>チームにはあるが</a:t>
            </a:r>
            <a:endParaRPr kumimoji="1" lang="en-US" altLang="ja-JP" sz="2000" dirty="0" smtClean="0"/>
          </a:p>
          <a:p>
            <a:r>
              <a:rPr kumimoji="1" lang="en-US" altLang="ja-JP" sz="2000" dirty="0" smtClean="0"/>
              <a:t>B</a:t>
            </a:r>
            <a:r>
              <a:rPr kumimoji="1" lang="ja-JP" altLang="en-US" sz="2000" dirty="0" smtClean="0"/>
              <a:t>チームにはないパターン</a:t>
            </a:r>
            <a:endParaRPr kumimoji="1" lang="ja-JP" altLang="en-US" sz="2000" dirty="0"/>
          </a:p>
        </p:txBody>
      </p:sp>
      <p:sp>
        <p:nvSpPr>
          <p:cNvPr id="347" name="テキスト ボックス 346"/>
          <p:cNvSpPr txBox="1"/>
          <p:nvPr/>
        </p:nvSpPr>
        <p:spPr>
          <a:xfrm>
            <a:off x="5868144" y="5817458"/>
            <a:ext cx="2981073" cy="70788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B</a:t>
            </a:r>
            <a:r>
              <a:rPr kumimoji="1" lang="ja-JP" altLang="en-US" sz="2000" dirty="0" smtClean="0"/>
              <a:t>チームにはあるが</a:t>
            </a:r>
            <a:endParaRPr kumimoji="1" lang="en-US" altLang="ja-JP" sz="2000" dirty="0" smtClean="0"/>
          </a:p>
          <a:p>
            <a:r>
              <a:rPr lang="en-US" altLang="ja-JP" sz="2000" dirty="0"/>
              <a:t>A</a:t>
            </a:r>
            <a:r>
              <a:rPr kumimoji="1" lang="ja-JP" altLang="en-US" sz="2000" dirty="0" smtClean="0"/>
              <a:t>チームにはないパターン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707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708920"/>
            <a:ext cx="8229600" cy="1143000"/>
          </a:xfrm>
        </p:spPr>
        <p:txBody>
          <a:bodyPr>
            <a:noAutofit/>
          </a:bodyPr>
          <a:lstStyle/>
          <a:p>
            <a:r>
              <a:rPr lang="ja-JP" altLang="en-US" sz="8000" b="1" dirty="0" smtClean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実験</a:t>
            </a:r>
            <a:endParaRPr lang="ja-JP" altLang="en-US" sz="8000" b="1" dirty="0">
              <a:solidFill>
                <a:schemeClr val="tx1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190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6203032" cy="143448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en-US" altLang="ja-JP" sz="2400" dirty="0" err="1" smtClean="0">
                <a:solidFill>
                  <a:schemeClr val="tx1"/>
                </a:solidFill>
                <a:latin typeface="+mn-ea"/>
                <a:ea typeface="+mn-ea"/>
              </a:rPr>
              <a:t>RoboCup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２０１２の世界大会のデータを使用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  <a:ea typeface="+mn-ea"/>
              </a:rPr>
              <a:t/>
            </a:r>
            <a:br>
              <a:rPr lang="en-US" altLang="ja-JP" sz="2400" dirty="0" smtClean="0">
                <a:solidFill>
                  <a:schemeClr val="tx1"/>
                </a:solidFill>
                <a:latin typeface="+mn-ea"/>
                <a:ea typeface="+mn-ea"/>
              </a:rPr>
            </a:br>
            <a:r>
              <a:rPr lang="ja-JP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・準決勝に進んだ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  <a:ea typeface="+mn-ea"/>
              </a:rPr>
              <a:t>4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チームが対象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  <a:ea typeface="+mn-ea"/>
              </a:rPr>
              <a:t/>
            </a:r>
            <a:br>
              <a:rPr lang="en-US" altLang="ja-JP" sz="2400" dirty="0" smtClean="0">
                <a:solidFill>
                  <a:schemeClr val="tx1"/>
                </a:solidFill>
                <a:latin typeface="+mn-ea"/>
                <a:ea typeface="+mn-ea"/>
              </a:rPr>
            </a:br>
            <a:r>
              <a:rPr lang="ja-JP" altLang="en-US" sz="2400" dirty="0" smtClean="0">
                <a:solidFill>
                  <a:schemeClr val="tx1"/>
                </a:solidFill>
                <a:latin typeface="+mn-ea"/>
                <a:ea typeface="+mn-ea"/>
              </a:rPr>
              <a:t>・ディフェンスパターンのみ抽出</a:t>
            </a:r>
            <a:endParaRPr kumimoji="1" lang="ja-JP" altLang="en-US" sz="24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8163" y="4686235"/>
            <a:ext cx="8566325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2400" dirty="0" smtClean="0">
                <a:latin typeface="+mn-ea"/>
              </a:rPr>
              <a:t>パターンマイナーは</a:t>
            </a:r>
            <a:r>
              <a:rPr lang="en-US" altLang="ja-JP" sz="2400" b="1" dirty="0">
                <a:latin typeface="+mn-ea"/>
              </a:rPr>
              <a:t>A Sequential Pattern Mining </a:t>
            </a:r>
            <a:r>
              <a:rPr lang="en-US" altLang="ja-JP" sz="2400" b="1" dirty="0" smtClean="0">
                <a:latin typeface="+mn-ea"/>
              </a:rPr>
              <a:t>Framework</a:t>
            </a:r>
          </a:p>
          <a:p>
            <a:r>
              <a:rPr kumimoji="1" lang="ja-JP" altLang="en-US" sz="2400" b="1" dirty="0">
                <a:latin typeface="+mn-ea"/>
              </a:rPr>
              <a:t>　</a:t>
            </a:r>
            <a:r>
              <a:rPr lang="ja-JP" altLang="en-US" sz="2400" b="1" dirty="0">
                <a:latin typeface="+mn-ea"/>
              </a:rPr>
              <a:t> </a:t>
            </a:r>
            <a:r>
              <a:rPr lang="ja-JP" altLang="en-US" sz="2400" b="1" dirty="0" smtClean="0">
                <a:latin typeface="+mn-ea"/>
              </a:rPr>
              <a:t>の</a:t>
            </a:r>
            <a:r>
              <a:rPr lang="en-US" altLang="ja-JP" sz="2400" b="1" dirty="0">
                <a:latin typeface="+mn-ea"/>
              </a:rPr>
              <a:t>BIDE+</a:t>
            </a:r>
            <a:r>
              <a:rPr lang="en-US" altLang="ja-JP" sz="2400" b="1" dirty="0" smtClean="0">
                <a:latin typeface="+mn-ea"/>
              </a:rPr>
              <a:t> Algorithm</a:t>
            </a:r>
            <a:r>
              <a:rPr lang="ja-JP" altLang="en-US" sz="2400" b="1" dirty="0" smtClean="0">
                <a:latin typeface="+mn-ea"/>
              </a:rPr>
              <a:t>を使用しました</a:t>
            </a:r>
            <a:endParaRPr kumimoji="1" lang="ja-JP" altLang="en-US" sz="2400" dirty="0" smtClean="0">
              <a:latin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8164" y="5949280"/>
            <a:ext cx="554461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ja-JP" altLang="en-US" sz="2400" dirty="0"/>
              <a:t>出現回数</a:t>
            </a:r>
            <a:r>
              <a:rPr kumimoji="1" lang="ja-JP" altLang="en-US" sz="2400" dirty="0" smtClean="0"/>
              <a:t>５以上で実験を行った</a:t>
            </a:r>
            <a:endParaRPr kumimoji="1" lang="ja-JP" altLang="en-US" sz="24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481472"/>
              </p:ext>
            </p:extLst>
          </p:nvPr>
        </p:nvGraphicFramePr>
        <p:xfrm>
          <a:off x="398163" y="2420888"/>
          <a:ext cx="6432376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368376"/>
              </a:tblGrid>
              <a:tr h="380464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試合数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総トランザクション数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Gliders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２３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５１６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Helios</a:t>
                      </a:r>
                      <a:r>
                        <a:rPr kumimoji="1" lang="ja-JP" altLang="en-US" sz="2000" b="1" dirty="0" smtClean="0"/>
                        <a:t>２０１２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２２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４２９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1" dirty="0" err="1" smtClean="0"/>
                        <a:t>WRightEagle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２２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５３７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1" dirty="0" err="1" smtClean="0"/>
                        <a:t>MarIiK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２２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４７０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382890" y="1916832"/>
            <a:ext cx="3613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2400" dirty="0" smtClean="0"/>
              <a:t>各チームのデータ量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6810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123728" y="836712"/>
            <a:ext cx="3168352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123728" y="2924944"/>
            <a:ext cx="3168352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436096" y="2924944"/>
            <a:ext cx="3168352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500" y="173831"/>
            <a:ext cx="194421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u="sng" dirty="0" err="1" smtClean="0"/>
              <a:t>WRightEagle</a:t>
            </a:r>
            <a:endParaRPr kumimoji="1" lang="ja-JP" altLang="en-US" sz="2400" u="sng" dirty="0"/>
          </a:p>
        </p:txBody>
      </p:sp>
      <p:sp>
        <p:nvSpPr>
          <p:cNvPr id="8" name="正方形/長方形 7"/>
          <p:cNvSpPr/>
          <p:nvPr/>
        </p:nvSpPr>
        <p:spPr>
          <a:xfrm>
            <a:off x="5436096" y="851520"/>
            <a:ext cx="3168352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2123728" y="5013176"/>
            <a:ext cx="3168352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5436096" y="5013176"/>
            <a:ext cx="3168352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627784" y="116632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グリッド（１２</a:t>
            </a:r>
            <a:r>
              <a:rPr kumimoji="1" lang="en-US" altLang="ja-JP" sz="2000" dirty="0" smtClean="0"/>
              <a:t>×</a:t>
            </a:r>
            <a:r>
              <a:rPr kumimoji="1" lang="ja-JP" altLang="en-US" sz="2000" dirty="0" smtClean="0"/>
              <a:t>９）</a:t>
            </a:r>
            <a:endParaRPr kumimoji="1" lang="ja-JP" altLang="en-US" sz="2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40152" y="142395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グリッド（１６</a:t>
            </a:r>
            <a:r>
              <a:rPr kumimoji="1" lang="en-US" altLang="ja-JP" sz="2000" dirty="0" smtClean="0"/>
              <a:t>×</a:t>
            </a:r>
            <a:r>
              <a:rPr lang="ja-JP" altLang="en-US" sz="2000" dirty="0"/>
              <a:t>１２</a:t>
            </a:r>
            <a:r>
              <a:rPr kumimoji="1" lang="ja-JP" altLang="en-US" sz="2000" dirty="0" smtClean="0"/>
              <a:t>）</a:t>
            </a:r>
            <a:endParaRPr kumimoji="1" lang="ja-JP" altLang="en-US" sz="2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7504" y="1136938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飽和パターン</a:t>
            </a:r>
            <a:endParaRPr lang="en-US" altLang="ja-JP" sz="2000" b="1" dirty="0" smtClean="0"/>
          </a:p>
          <a:p>
            <a:r>
              <a:rPr kumimoji="1" lang="ja-JP" altLang="en-US" sz="2000" b="1" dirty="0"/>
              <a:t>（＃</a:t>
            </a:r>
            <a:r>
              <a:rPr kumimoji="1" lang="en-US" altLang="ja-JP" sz="2000" b="1" dirty="0"/>
              <a:t>SUP:</a:t>
            </a:r>
            <a:r>
              <a:rPr kumimoji="1" lang="ja-JP" altLang="en-US" sz="2000" b="1" dirty="0" smtClean="0"/>
              <a:t>５以上）</a:t>
            </a:r>
            <a:endParaRPr kumimoji="1" lang="ja-JP" altLang="en-US" sz="2000" b="1" dirty="0"/>
          </a:p>
        </p:txBody>
      </p:sp>
      <p:cxnSp>
        <p:nvCxnSpPr>
          <p:cNvPr id="19" name="直線コネクタ 18"/>
          <p:cNvCxnSpPr>
            <a:stCxn id="2" idx="0"/>
            <a:endCxn id="2" idx="2"/>
          </p:cNvCxnSpPr>
          <p:nvPr/>
        </p:nvCxnSpPr>
        <p:spPr>
          <a:xfrm>
            <a:off x="3707904" y="836712"/>
            <a:ext cx="0" cy="180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3727728" y="2924944"/>
            <a:ext cx="0" cy="180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7081856" y="5013176"/>
            <a:ext cx="0" cy="180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7090095" y="851520"/>
            <a:ext cx="0" cy="180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3736533" y="5013176"/>
            <a:ext cx="0" cy="180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7164288" y="2924944"/>
            <a:ext cx="0" cy="180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2" idx="1"/>
            <a:endCxn id="2" idx="3"/>
          </p:cNvCxnSpPr>
          <p:nvPr/>
        </p:nvCxnSpPr>
        <p:spPr>
          <a:xfrm>
            <a:off x="2123728" y="1736812"/>
            <a:ext cx="31683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5" idx="1"/>
            <a:endCxn id="5" idx="3"/>
          </p:cNvCxnSpPr>
          <p:nvPr/>
        </p:nvCxnSpPr>
        <p:spPr>
          <a:xfrm>
            <a:off x="2123728" y="3825044"/>
            <a:ext cx="31683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stCxn id="10" idx="1"/>
            <a:endCxn id="10" idx="3"/>
          </p:cNvCxnSpPr>
          <p:nvPr/>
        </p:nvCxnSpPr>
        <p:spPr>
          <a:xfrm>
            <a:off x="5436096" y="5913276"/>
            <a:ext cx="31683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8" idx="1"/>
            <a:endCxn id="8" idx="3"/>
          </p:cNvCxnSpPr>
          <p:nvPr/>
        </p:nvCxnSpPr>
        <p:spPr>
          <a:xfrm>
            <a:off x="5436096" y="1751620"/>
            <a:ext cx="31683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6" idx="1"/>
            <a:endCxn id="6" idx="3"/>
          </p:cNvCxnSpPr>
          <p:nvPr/>
        </p:nvCxnSpPr>
        <p:spPr>
          <a:xfrm>
            <a:off x="5436096" y="3825044"/>
            <a:ext cx="31683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stCxn id="9" idx="1"/>
            <a:endCxn id="9" idx="3"/>
          </p:cNvCxnSpPr>
          <p:nvPr/>
        </p:nvCxnSpPr>
        <p:spPr>
          <a:xfrm>
            <a:off x="2123728" y="5913276"/>
            <a:ext cx="31683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107504" y="3471101"/>
            <a:ext cx="21962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顕在パターン</a:t>
            </a:r>
            <a:r>
              <a:rPr lang="en-US" altLang="ja-JP" sz="2000" b="1" dirty="0" smtClean="0"/>
              <a:t>(#SUP:</a:t>
            </a:r>
            <a:r>
              <a:rPr lang="ja-JP" altLang="en-US" sz="2000" b="1" dirty="0" smtClean="0"/>
              <a:t>５以上</a:t>
            </a:r>
            <a:r>
              <a:rPr lang="en-US" altLang="ja-JP" sz="2000" b="1" dirty="0" smtClean="0"/>
              <a:t>)</a:t>
            </a:r>
            <a:endParaRPr kumimoji="1" lang="ja-JP" altLang="en-US" sz="2000" b="1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07504" y="5559333"/>
            <a:ext cx="21962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顕在パターン</a:t>
            </a:r>
            <a:endParaRPr kumimoji="1" lang="en-US" altLang="ja-JP" sz="2000" b="1" dirty="0" smtClean="0"/>
          </a:p>
          <a:p>
            <a:r>
              <a:rPr lang="en-US" altLang="ja-JP" sz="2000" b="1" dirty="0" smtClean="0"/>
              <a:t>(#SUP:</a:t>
            </a:r>
            <a:r>
              <a:rPr lang="ja-JP" altLang="en-US" sz="2000" b="1" dirty="0"/>
              <a:t>１０</a:t>
            </a:r>
            <a:r>
              <a:rPr lang="ja-JP" altLang="en-US" sz="2000" b="1" dirty="0" smtClean="0"/>
              <a:t>以上</a:t>
            </a:r>
            <a:r>
              <a:rPr lang="en-US" altLang="ja-JP" sz="2000" b="1" dirty="0" smtClean="0"/>
              <a:t>)</a:t>
            </a:r>
            <a:endParaRPr kumimoji="1" lang="ja-JP" altLang="en-US" sz="2000" b="1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320429" y="108467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３９７１</a:t>
            </a:r>
            <a:endParaRPr kumimoji="1" lang="ja-JP" altLang="en-US" sz="20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923928" y="206084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８４６０１</a:t>
            </a:r>
            <a:endParaRPr kumimoji="1" lang="ja-JP" altLang="en-US" sz="20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929757" y="108467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７４８５</a:t>
            </a:r>
            <a:endParaRPr kumimoji="1" lang="ja-JP" altLang="en-US" sz="20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320429" y="206084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６８４８</a:t>
            </a:r>
            <a:endParaRPr kumimoji="1" lang="ja-JP" altLang="en-US" sz="20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306119" y="109132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１３３７７</a:t>
            </a:r>
            <a:endParaRPr kumimoji="1" lang="ja-JP" altLang="en-US" sz="20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281432" y="205495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１８３６８１</a:t>
            </a:r>
            <a:endParaRPr kumimoji="1" lang="ja-JP" altLang="en-US" sz="20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654305" y="205495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１２６９８</a:t>
            </a:r>
            <a:endParaRPr kumimoji="1" lang="ja-JP" altLang="en-US" sz="20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654305" y="109132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７５０８</a:t>
            </a:r>
            <a:endParaRPr kumimoji="1" lang="ja-JP" altLang="en-US" sz="20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923928" y="405666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２１２３９</a:t>
            </a:r>
            <a:endParaRPr kumimoji="1" lang="ja-JP" altLang="en-US" sz="20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962117" y="3146742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５２１９</a:t>
            </a:r>
            <a:endParaRPr lang="en-US" altLang="ja-JP" sz="2000" dirty="0" smtClean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320429" y="4054683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１２５４</a:t>
            </a:r>
            <a:endParaRPr kumimoji="1" lang="ja-JP" altLang="en-US" sz="20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352688" y="317290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２７５５</a:t>
            </a:r>
            <a:endParaRPr kumimoji="1" lang="ja-JP" altLang="en-US" sz="20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308304" y="622340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５５５</a:t>
            </a:r>
            <a:endParaRPr kumimoji="1" lang="ja-JP" altLang="en-US" sz="20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270115" y="532734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４２７</a:t>
            </a:r>
            <a:endParaRPr kumimoji="1" lang="ja-JP" altLang="en-US" sz="20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670986" y="532937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２４１</a:t>
            </a:r>
            <a:endParaRPr kumimoji="1" lang="ja-JP" altLang="en-US" sz="20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7306119" y="405666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３６８０５</a:t>
            </a:r>
            <a:endParaRPr kumimoji="1" lang="ja-JP" altLang="en-US" sz="20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281432" y="317290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７０７１</a:t>
            </a:r>
            <a:endParaRPr kumimoji="1" lang="ja-JP" altLang="en-US" sz="20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687841" y="4049923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２０８８</a:t>
            </a:r>
            <a:endParaRPr kumimoji="1" lang="ja-JP" altLang="en-US" sz="20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687841" y="317290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４８８７</a:t>
            </a:r>
            <a:endParaRPr kumimoji="1" lang="ja-JP" altLang="en-US" sz="20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023360" y="622340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３２４４</a:t>
            </a:r>
            <a:endParaRPr kumimoji="1" lang="ja-JP" altLang="en-US" sz="20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382565" y="622340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/>
              <a:t>１２</a:t>
            </a:r>
            <a:endParaRPr lang="en-US" altLang="ja-JP" sz="2000" dirty="0" smtClean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005213" y="5313349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５４４</a:t>
            </a:r>
            <a:endParaRPr kumimoji="1" lang="ja-JP" altLang="en-US" sz="20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382565" y="5313349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１２６４</a:t>
            </a:r>
            <a:endParaRPr kumimoji="1" lang="ja-JP" altLang="en-US" sz="2000" dirty="0"/>
          </a:p>
        </p:txBody>
      </p:sp>
      <p:sp>
        <p:nvSpPr>
          <p:cNvPr id="66" name="下矢印 65"/>
          <p:cNvSpPr/>
          <p:nvPr/>
        </p:nvSpPr>
        <p:spPr>
          <a:xfrm>
            <a:off x="683568" y="2060848"/>
            <a:ext cx="648072" cy="1085894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下矢印 66"/>
          <p:cNvSpPr/>
          <p:nvPr/>
        </p:nvSpPr>
        <p:spPr>
          <a:xfrm>
            <a:off x="683568" y="4287322"/>
            <a:ext cx="648072" cy="1085894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685939" y="6237312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４</a:t>
            </a:r>
            <a:endParaRPr kumimoji="1" lang="ja-JP" altLang="en-US" sz="200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7270114" y="482188"/>
            <a:ext cx="1334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 smtClean="0">
                <a:solidFill>
                  <a:srgbClr val="00FF00"/>
                </a:solidFill>
              </a:rPr>
              <a:t>ユニ番なし</a:t>
            </a:r>
            <a:endParaRPr kumimoji="1" lang="ja-JP" altLang="en-US" u="sng" dirty="0">
              <a:solidFill>
                <a:srgbClr val="00FF00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5654304" y="482188"/>
            <a:ext cx="1329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 smtClean="0">
                <a:solidFill>
                  <a:srgbClr val="C00000"/>
                </a:solidFill>
              </a:rPr>
              <a:t>ユニ番あり</a:t>
            </a:r>
            <a:endParaRPr kumimoji="1" lang="ja-JP" altLang="en-US" u="sng" dirty="0">
              <a:solidFill>
                <a:srgbClr val="C00000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8573669" y="1650342"/>
            <a:ext cx="492443" cy="12093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rgbClr val="FF0000"/>
                </a:solidFill>
              </a:rPr>
              <a:t>相対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8573672" y="680065"/>
            <a:ext cx="492443" cy="12093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rgbClr val="463DF9"/>
                </a:solidFill>
              </a:rPr>
              <a:t>絶対</a:t>
            </a:r>
            <a:endParaRPr kumimoji="1" lang="ja-JP" altLang="en-US" sz="2000" dirty="0">
              <a:solidFill>
                <a:srgbClr val="463D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34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大かっこ 3"/>
          <p:cNvSpPr/>
          <p:nvPr/>
        </p:nvSpPr>
        <p:spPr>
          <a:xfrm>
            <a:off x="251520" y="1124744"/>
            <a:ext cx="1008112" cy="1295275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5362" y="157862"/>
            <a:ext cx="4588666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戦術パターン（具体例）</a:t>
            </a:r>
            <a:endParaRPr kumimoji="1" lang="en-US" altLang="ja-JP" sz="2000" b="1" dirty="0" smtClean="0"/>
          </a:p>
          <a:p>
            <a:r>
              <a:rPr lang="ja-JP" altLang="en-US" sz="2000" b="1" dirty="0" smtClean="0"/>
              <a:t>ディフェンス的視点でボールを奪ったとき</a:t>
            </a:r>
            <a:endParaRPr kumimoji="1" lang="ja-JP" altLang="en-US" sz="20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8959" y="1096580"/>
            <a:ext cx="10081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rgbClr val="463DF9"/>
                </a:solidFill>
              </a:rPr>
              <a:t>５</a:t>
            </a:r>
            <a:r>
              <a:rPr kumimoji="1" lang="en-US" altLang="ja-JP" sz="2000" dirty="0" smtClean="0">
                <a:solidFill>
                  <a:srgbClr val="463DF9"/>
                </a:solidFill>
              </a:rPr>
              <a:t>_</a:t>
            </a:r>
            <a:r>
              <a:rPr lang="ja-JP" altLang="en-US" sz="2000" dirty="0" smtClean="0">
                <a:solidFill>
                  <a:srgbClr val="463DF9"/>
                </a:solidFill>
              </a:rPr>
              <a:t>５</a:t>
            </a:r>
            <a:endParaRPr kumimoji="1" lang="en-US" altLang="ja-JP" sz="2000" dirty="0" smtClean="0">
              <a:solidFill>
                <a:srgbClr val="463DF9"/>
              </a:solidFill>
            </a:endParaRPr>
          </a:p>
          <a:p>
            <a:r>
              <a:rPr lang="ja-JP" altLang="en-US" sz="2000" dirty="0">
                <a:solidFill>
                  <a:srgbClr val="FF0000"/>
                </a:solidFill>
              </a:rPr>
              <a:t>６</a:t>
            </a:r>
            <a:r>
              <a:rPr lang="en-US" altLang="ja-JP" sz="2000" dirty="0" smtClean="0">
                <a:solidFill>
                  <a:srgbClr val="FF0000"/>
                </a:solidFill>
              </a:rPr>
              <a:t>_</a:t>
            </a:r>
            <a:r>
              <a:rPr lang="ja-JP" altLang="en-US" sz="2000" dirty="0">
                <a:solidFill>
                  <a:srgbClr val="FF0000"/>
                </a:solidFill>
              </a:rPr>
              <a:t>６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r>
              <a:rPr lang="ja-JP" altLang="en-US" sz="2000" dirty="0" smtClean="0">
                <a:solidFill>
                  <a:srgbClr val="00B0F0"/>
                </a:solidFill>
              </a:rPr>
              <a:t>７</a:t>
            </a:r>
            <a:r>
              <a:rPr lang="en-US" altLang="ja-JP" sz="2000" dirty="0" smtClean="0">
                <a:solidFill>
                  <a:srgbClr val="00B0F0"/>
                </a:solidFill>
              </a:rPr>
              <a:t>_</a:t>
            </a:r>
            <a:r>
              <a:rPr lang="ja-JP" altLang="en-US" sz="2000" dirty="0" smtClean="0">
                <a:solidFill>
                  <a:srgbClr val="00B0F0"/>
                </a:solidFill>
              </a:rPr>
              <a:t>４</a:t>
            </a:r>
            <a:endParaRPr lang="en-US" altLang="ja-JP" sz="2000" dirty="0" smtClean="0">
              <a:solidFill>
                <a:srgbClr val="00B0F0"/>
              </a:solidFill>
            </a:endParaRPr>
          </a:p>
          <a:p>
            <a:r>
              <a:rPr lang="ja-JP" altLang="en-US" sz="2000" dirty="0" err="1"/>
              <a:t>ｂ</a:t>
            </a:r>
            <a:r>
              <a:rPr lang="en-US" altLang="ja-JP" sz="2000" dirty="0" smtClean="0"/>
              <a:t>_</a:t>
            </a:r>
            <a:r>
              <a:rPr lang="ja-JP" altLang="en-US" sz="2000" dirty="0" smtClean="0"/>
              <a:t>７</a:t>
            </a:r>
            <a:r>
              <a:rPr lang="en-US" altLang="ja-JP" sz="2000" dirty="0" smtClean="0"/>
              <a:t>_</a:t>
            </a:r>
            <a:r>
              <a:rPr lang="ja-JP" altLang="en-US" sz="2000" dirty="0" smtClean="0"/>
              <a:t>６</a:t>
            </a:r>
            <a:endParaRPr lang="en-US" altLang="ja-JP" sz="20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02392" y="1223099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rgbClr val="463DF9"/>
                </a:solidFill>
              </a:rPr>
              <a:t>５</a:t>
            </a:r>
            <a:r>
              <a:rPr kumimoji="1" lang="en-US" altLang="ja-JP" sz="2000" dirty="0" smtClean="0">
                <a:solidFill>
                  <a:srgbClr val="463DF9"/>
                </a:solidFill>
              </a:rPr>
              <a:t>_</a:t>
            </a:r>
            <a:r>
              <a:rPr lang="ja-JP" altLang="en-US" sz="2000" dirty="0" smtClean="0">
                <a:solidFill>
                  <a:srgbClr val="463DF9"/>
                </a:solidFill>
              </a:rPr>
              <a:t>５</a:t>
            </a:r>
            <a:endParaRPr kumimoji="1" lang="en-US" altLang="ja-JP" sz="2000" dirty="0" smtClean="0">
              <a:solidFill>
                <a:srgbClr val="463DF9"/>
              </a:solidFill>
            </a:endParaRPr>
          </a:p>
          <a:p>
            <a:r>
              <a:rPr lang="ja-JP" altLang="en-US" sz="2000" dirty="0">
                <a:solidFill>
                  <a:srgbClr val="FF0000"/>
                </a:solidFill>
              </a:rPr>
              <a:t>６</a:t>
            </a:r>
            <a:r>
              <a:rPr lang="en-US" altLang="ja-JP" sz="2000" dirty="0" smtClean="0">
                <a:solidFill>
                  <a:srgbClr val="FF0000"/>
                </a:solidFill>
              </a:rPr>
              <a:t>_</a:t>
            </a:r>
            <a:r>
              <a:rPr lang="ja-JP" altLang="en-US" sz="2000" dirty="0" smtClean="0">
                <a:solidFill>
                  <a:srgbClr val="FF0000"/>
                </a:solidFill>
              </a:rPr>
              <a:t>６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r>
              <a:rPr lang="ja-JP" altLang="en-US" sz="2000" dirty="0" err="1"/>
              <a:t>ｂ</a:t>
            </a:r>
            <a:r>
              <a:rPr lang="en-US" altLang="ja-JP" sz="2000" dirty="0" smtClean="0"/>
              <a:t>_</a:t>
            </a:r>
            <a:r>
              <a:rPr lang="ja-JP" altLang="en-US" sz="2000" dirty="0" smtClean="0"/>
              <a:t>７</a:t>
            </a:r>
            <a:r>
              <a:rPr lang="en-US" altLang="ja-JP" sz="2000" dirty="0" smtClean="0"/>
              <a:t>_</a:t>
            </a:r>
            <a:r>
              <a:rPr lang="ja-JP" altLang="en-US" sz="2000" dirty="0" smtClean="0"/>
              <a:t>６</a:t>
            </a:r>
            <a:endParaRPr lang="en-US" altLang="ja-JP" sz="20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98985" y="1281459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rgbClr val="463DF9"/>
                </a:solidFill>
              </a:rPr>
              <a:t>５</a:t>
            </a:r>
            <a:r>
              <a:rPr kumimoji="1" lang="en-US" altLang="ja-JP" sz="2000" dirty="0" smtClean="0">
                <a:solidFill>
                  <a:srgbClr val="463DF9"/>
                </a:solidFill>
              </a:rPr>
              <a:t>_</a:t>
            </a:r>
            <a:r>
              <a:rPr lang="ja-JP" altLang="en-US" sz="2000" dirty="0">
                <a:solidFill>
                  <a:srgbClr val="463DF9"/>
                </a:solidFill>
              </a:rPr>
              <a:t>５</a:t>
            </a:r>
            <a:endParaRPr kumimoji="1" lang="en-US" altLang="ja-JP" sz="2000" dirty="0" smtClean="0">
              <a:solidFill>
                <a:srgbClr val="463DF9"/>
              </a:solidFill>
            </a:endParaRPr>
          </a:p>
          <a:p>
            <a:r>
              <a:rPr lang="ja-JP" altLang="en-US" sz="2000" dirty="0" err="1" smtClean="0"/>
              <a:t>ｂ</a:t>
            </a:r>
            <a:r>
              <a:rPr lang="en-US" altLang="ja-JP" sz="2000" dirty="0" smtClean="0"/>
              <a:t>_</a:t>
            </a:r>
            <a:r>
              <a:rPr lang="ja-JP" altLang="en-US" sz="2000" dirty="0"/>
              <a:t>７</a:t>
            </a:r>
            <a:r>
              <a:rPr lang="en-US" altLang="ja-JP" sz="2000" dirty="0" smtClean="0"/>
              <a:t>_</a:t>
            </a:r>
            <a:r>
              <a:rPr lang="ja-JP" altLang="en-US" sz="2000" dirty="0" smtClean="0"/>
              <a:t>６</a:t>
            </a:r>
            <a:endParaRPr lang="en-US" altLang="ja-JP" sz="2000" dirty="0" smtClean="0"/>
          </a:p>
          <a:p>
            <a:endParaRPr kumimoji="1" lang="ja-JP" altLang="en-US" sz="2000" dirty="0">
              <a:solidFill>
                <a:srgbClr val="FF0000"/>
              </a:solidFill>
            </a:endParaRPr>
          </a:p>
        </p:txBody>
      </p:sp>
      <p:cxnSp>
        <p:nvCxnSpPr>
          <p:cNvPr id="91" name="直線矢印コネクタ 90"/>
          <p:cNvCxnSpPr/>
          <p:nvPr/>
        </p:nvCxnSpPr>
        <p:spPr>
          <a:xfrm>
            <a:off x="251520" y="2492896"/>
            <a:ext cx="4717969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5056576" y="2212415"/>
            <a:ext cx="4115342" cy="92333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/>
              <a:t>EM_result_MS5_all_defence_Rfalse_Ufalse_Near5_Last7_Keep5_W16_H12_WrightEagle.txt</a:t>
            </a:r>
            <a:endParaRPr kumimoji="1" lang="ja-JP" altLang="en-US" b="1" dirty="0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4028639" y="1250467"/>
            <a:ext cx="9166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chemeClr val="tx2"/>
                </a:solidFill>
              </a:rPr>
              <a:t>５</a:t>
            </a:r>
            <a:r>
              <a:rPr kumimoji="1" lang="en-US" altLang="ja-JP" sz="2000" dirty="0" smtClean="0">
                <a:solidFill>
                  <a:schemeClr val="tx2"/>
                </a:solidFill>
              </a:rPr>
              <a:t>_</a:t>
            </a:r>
            <a:r>
              <a:rPr lang="ja-JP" altLang="en-US" sz="2000" dirty="0">
                <a:solidFill>
                  <a:schemeClr val="tx2"/>
                </a:solidFill>
              </a:rPr>
              <a:t>５</a:t>
            </a:r>
            <a:endParaRPr lang="en-US" altLang="ja-JP" sz="2000" dirty="0" smtClean="0">
              <a:solidFill>
                <a:schemeClr val="tx2"/>
              </a:solidFill>
            </a:endParaRPr>
          </a:p>
          <a:p>
            <a:r>
              <a:rPr lang="ja-JP" altLang="en-US" sz="2000" dirty="0">
                <a:solidFill>
                  <a:srgbClr val="FFC000"/>
                </a:solidFill>
              </a:rPr>
              <a:t>７</a:t>
            </a:r>
            <a:r>
              <a:rPr kumimoji="1" lang="en-US" altLang="ja-JP" sz="2000" dirty="0" smtClean="0">
                <a:solidFill>
                  <a:srgbClr val="FFC000"/>
                </a:solidFill>
              </a:rPr>
              <a:t>_</a:t>
            </a:r>
            <a:r>
              <a:rPr lang="ja-JP" altLang="en-US" sz="2000" dirty="0">
                <a:solidFill>
                  <a:srgbClr val="FFC000"/>
                </a:solidFill>
              </a:rPr>
              <a:t>６</a:t>
            </a:r>
            <a:endParaRPr lang="en-US" altLang="ja-JP" sz="2000" dirty="0" smtClean="0">
              <a:solidFill>
                <a:srgbClr val="FFC000"/>
              </a:solidFill>
            </a:endParaRPr>
          </a:p>
          <a:p>
            <a:r>
              <a:rPr lang="ja-JP" altLang="en-US" sz="2000" dirty="0" err="1" smtClean="0"/>
              <a:t>ｂ</a:t>
            </a:r>
            <a:r>
              <a:rPr lang="en-US" altLang="ja-JP" sz="2000" dirty="0" smtClean="0"/>
              <a:t>_</a:t>
            </a:r>
            <a:r>
              <a:rPr lang="ja-JP" altLang="en-US" sz="2000" dirty="0" smtClean="0"/>
              <a:t>７</a:t>
            </a:r>
            <a:r>
              <a:rPr lang="en-US" altLang="ja-JP" sz="2000" dirty="0" smtClean="0"/>
              <a:t>_</a:t>
            </a:r>
            <a:r>
              <a:rPr lang="ja-JP" altLang="en-US" sz="2000" dirty="0" smtClean="0"/>
              <a:t>６</a:t>
            </a:r>
            <a:endParaRPr kumimoji="1" lang="ja-JP" altLang="en-US" sz="2000" dirty="0"/>
          </a:p>
        </p:txBody>
      </p:sp>
      <p:sp>
        <p:nvSpPr>
          <p:cNvPr id="8" name="正方形/長方形 7"/>
          <p:cNvSpPr/>
          <p:nvPr/>
        </p:nvSpPr>
        <p:spPr>
          <a:xfrm>
            <a:off x="881844" y="3212976"/>
            <a:ext cx="2627784" cy="1656184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正方形/長方形 97"/>
          <p:cNvSpPr/>
          <p:nvPr/>
        </p:nvSpPr>
        <p:spPr>
          <a:xfrm>
            <a:off x="881844" y="5013176"/>
            <a:ext cx="2627784" cy="1656184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正方形/長方形 98"/>
          <p:cNvSpPr/>
          <p:nvPr/>
        </p:nvSpPr>
        <p:spPr>
          <a:xfrm>
            <a:off x="3779912" y="3212976"/>
            <a:ext cx="2627784" cy="1656184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正方形/長方形 99"/>
          <p:cNvSpPr/>
          <p:nvPr/>
        </p:nvSpPr>
        <p:spPr>
          <a:xfrm>
            <a:off x="3779912" y="5013176"/>
            <a:ext cx="2627784" cy="1656184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左中かっこ 11"/>
          <p:cNvSpPr/>
          <p:nvPr/>
        </p:nvSpPr>
        <p:spPr>
          <a:xfrm>
            <a:off x="467544" y="3212976"/>
            <a:ext cx="288032" cy="1656184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-28164" y="3861048"/>
            <a:ext cx="495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１２</a:t>
            </a:r>
            <a:endParaRPr kumimoji="1" lang="ja-JP" altLang="en-US" sz="2000" dirty="0"/>
          </a:p>
        </p:txBody>
      </p:sp>
      <p:sp>
        <p:nvSpPr>
          <p:cNvPr id="15" name="左中かっこ 14"/>
          <p:cNvSpPr/>
          <p:nvPr/>
        </p:nvSpPr>
        <p:spPr>
          <a:xfrm rot="5400000">
            <a:off x="2024817" y="1689876"/>
            <a:ext cx="326069" cy="2627784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101" name="大かっこ 100"/>
          <p:cNvSpPr/>
          <p:nvPr/>
        </p:nvSpPr>
        <p:spPr>
          <a:xfrm>
            <a:off x="3961377" y="1124744"/>
            <a:ext cx="1008112" cy="1212375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大かっこ 101"/>
          <p:cNvSpPr/>
          <p:nvPr/>
        </p:nvSpPr>
        <p:spPr>
          <a:xfrm>
            <a:off x="2771800" y="1124744"/>
            <a:ext cx="1008112" cy="1212375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大かっこ 102"/>
          <p:cNvSpPr/>
          <p:nvPr/>
        </p:nvSpPr>
        <p:spPr>
          <a:xfrm>
            <a:off x="1521583" y="1124744"/>
            <a:ext cx="1008112" cy="1295275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763688" y="2492896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１６</a:t>
            </a:r>
            <a:endParaRPr kumimoji="1" lang="ja-JP" altLang="en-US" sz="2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95536" y="807095"/>
            <a:ext cx="566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/>
              <a:t>①</a:t>
            </a:r>
            <a:endParaRPr kumimoji="1" lang="ja-JP" altLang="en-US" sz="2400" b="1" dirty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2987824" y="807095"/>
            <a:ext cx="566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/>
              <a:t>③</a:t>
            </a:r>
            <a:endParaRPr kumimoji="1" lang="ja-JP" altLang="en-US" sz="2400" b="1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1773103" y="807095"/>
            <a:ext cx="566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/>
              <a:t>②</a:t>
            </a:r>
            <a:endParaRPr kumimoji="1" lang="ja-JP" altLang="en-US" sz="2400" b="1" dirty="0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395536" y="2780928"/>
            <a:ext cx="566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/>
              <a:t>①</a:t>
            </a:r>
            <a:endParaRPr kumimoji="1" lang="ja-JP" altLang="en-US" sz="2400" b="1" dirty="0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707428" y="2780928"/>
            <a:ext cx="566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/>
              <a:t>②</a:t>
            </a:r>
            <a:endParaRPr kumimoji="1" lang="ja-JP" altLang="en-US" sz="2400" b="1" dirty="0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366377" y="5002023"/>
            <a:ext cx="566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/>
              <a:t>③</a:t>
            </a:r>
            <a:endParaRPr kumimoji="1" lang="ja-JP" altLang="en-US" sz="2400" b="1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4139952" y="807095"/>
            <a:ext cx="69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/>
              <a:t>④</a:t>
            </a:r>
            <a:endParaRPr kumimoji="1" lang="ja-JP" altLang="en-US" sz="2400" b="1" dirty="0"/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3301937" y="4941168"/>
            <a:ext cx="69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/>
              <a:t>④</a:t>
            </a:r>
            <a:endParaRPr kumimoji="1" lang="ja-JP" altLang="en-US" sz="2400" b="1" dirty="0"/>
          </a:p>
        </p:txBody>
      </p:sp>
      <p:sp>
        <p:nvSpPr>
          <p:cNvPr id="113" name="円/楕円 112"/>
          <p:cNvSpPr/>
          <p:nvPr/>
        </p:nvSpPr>
        <p:spPr>
          <a:xfrm>
            <a:off x="1678522" y="5525026"/>
            <a:ext cx="242105" cy="185901"/>
          </a:xfrm>
          <a:prstGeom prst="ellipse">
            <a:avLst/>
          </a:prstGeom>
          <a:solidFill>
            <a:srgbClr val="463DF9"/>
          </a:solidFill>
          <a:ln>
            <a:solidFill>
              <a:srgbClr val="463D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円/楕円 113"/>
          <p:cNvSpPr/>
          <p:nvPr/>
        </p:nvSpPr>
        <p:spPr>
          <a:xfrm>
            <a:off x="4845134" y="3948117"/>
            <a:ext cx="242105" cy="18590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円/楕円 116"/>
          <p:cNvSpPr/>
          <p:nvPr/>
        </p:nvSpPr>
        <p:spPr>
          <a:xfrm>
            <a:off x="4591846" y="3948117"/>
            <a:ext cx="242105" cy="1859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円/楕円 119"/>
          <p:cNvSpPr/>
          <p:nvPr/>
        </p:nvSpPr>
        <p:spPr>
          <a:xfrm>
            <a:off x="4788024" y="5681098"/>
            <a:ext cx="389814" cy="34019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円/楕円 117"/>
          <p:cNvSpPr/>
          <p:nvPr/>
        </p:nvSpPr>
        <p:spPr>
          <a:xfrm>
            <a:off x="1599557" y="3811005"/>
            <a:ext cx="242105" cy="185901"/>
          </a:xfrm>
          <a:prstGeom prst="ellipse">
            <a:avLst/>
          </a:prstGeom>
          <a:solidFill>
            <a:srgbClr val="463D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円/楕円 118"/>
          <p:cNvSpPr/>
          <p:nvPr/>
        </p:nvSpPr>
        <p:spPr>
          <a:xfrm>
            <a:off x="1720610" y="3968151"/>
            <a:ext cx="242105" cy="1859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5674087" y="1388021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/>
              <a:t>使用データ</a:t>
            </a:r>
            <a:endParaRPr lang="en-US" altLang="ja-JP" sz="2000" dirty="0" smtClean="0"/>
          </a:p>
        </p:txBody>
      </p:sp>
      <p:sp>
        <p:nvSpPr>
          <p:cNvPr id="122" name="下矢印 121"/>
          <p:cNvSpPr/>
          <p:nvPr/>
        </p:nvSpPr>
        <p:spPr>
          <a:xfrm>
            <a:off x="6754207" y="1789291"/>
            <a:ext cx="720080" cy="295583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円/楕円 123"/>
          <p:cNvSpPr/>
          <p:nvPr/>
        </p:nvSpPr>
        <p:spPr>
          <a:xfrm>
            <a:off x="4486951" y="3782250"/>
            <a:ext cx="242105" cy="185901"/>
          </a:xfrm>
          <a:prstGeom prst="ellipse">
            <a:avLst/>
          </a:prstGeom>
          <a:solidFill>
            <a:srgbClr val="463D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円/楕円 124"/>
          <p:cNvSpPr/>
          <p:nvPr/>
        </p:nvSpPr>
        <p:spPr>
          <a:xfrm>
            <a:off x="4486951" y="5589240"/>
            <a:ext cx="242105" cy="185901"/>
          </a:xfrm>
          <a:prstGeom prst="ellipse">
            <a:avLst/>
          </a:prstGeom>
          <a:solidFill>
            <a:srgbClr val="463DF9"/>
          </a:solidFill>
          <a:ln>
            <a:solidFill>
              <a:srgbClr val="463D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円/楕円 125"/>
          <p:cNvSpPr/>
          <p:nvPr/>
        </p:nvSpPr>
        <p:spPr>
          <a:xfrm>
            <a:off x="1953631" y="5752326"/>
            <a:ext cx="242105" cy="18590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7" name="円/楕円 126"/>
          <p:cNvSpPr/>
          <p:nvPr/>
        </p:nvSpPr>
        <p:spPr>
          <a:xfrm>
            <a:off x="1953630" y="3968152"/>
            <a:ext cx="242105" cy="18590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9" name="円/楕円 128"/>
          <p:cNvSpPr/>
          <p:nvPr/>
        </p:nvSpPr>
        <p:spPr>
          <a:xfrm>
            <a:off x="1935374" y="3675146"/>
            <a:ext cx="242105" cy="185901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5" name="円/楕円 114"/>
          <p:cNvSpPr/>
          <p:nvPr/>
        </p:nvSpPr>
        <p:spPr>
          <a:xfrm>
            <a:off x="4845133" y="5748317"/>
            <a:ext cx="242105" cy="18590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28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/>
      <p:bldP spid="11" grpId="0"/>
      <p:bldP spid="93" grpId="0"/>
      <p:bldP spid="101" grpId="0" animBg="1"/>
      <p:bldP spid="102" grpId="0" animBg="1"/>
      <p:bldP spid="10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4427984" cy="2852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0" y="2835744"/>
            <a:ext cx="41234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W16_H12/EM_Gliders.txt“;</a:t>
            </a:r>
            <a:r>
              <a:rPr lang="ja-JP" altLang="en-US" dirty="0"/>
              <a:t>　</a:t>
            </a:r>
            <a:r>
              <a:rPr lang="en-US" altLang="ja-JP" dirty="0"/>
              <a:t>sup=10</a:t>
            </a:r>
          </a:p>
          <a:p>
            <a:r>
              <a:rPr lang="ja-JP" altLang="en-US" dirty="0"/>
              <a:t>絶対</a:t>
            </a:r>
            <a:r>
              <a:rPr lang="ja-JP" altLang="en-US" dirty="0" smtClean="0"/>
              <a:t>位置＿ユニフォーム番号なし</a:t>
            </a:r>
            <a:endParaRPr lang="en-US" altLang="ja-JP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0"/>
            <a:ext cx="4716017" cy="2835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4438001" y="2852937"/>
            <a:ext cx="32351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W16_H12/EM_HELIOS.txt“;</a:t>
            </a:r>
            <a:r>
              <a:rPr lang="ja-JP" altLang="en-US" sz="1600" dirty="0" smtClean="0"/>
              <a:t>　</a:t>
            </a:r>
            <a:r>
              <a:rPr lang="en-US" altLang="ja-JP" sz="1600" dirty="0" smtClean="0"/>
              <a:t>sup=10</a:t>
            </a:r>
          </a:p>
          <a:p>
            <a:r>
              <a:rPr lang="ja-JP" altLang="en-US" sz="1600" dirty="0"/>
              <a:t>絶対位置＿ユニフォーム番号なし</a:t>
            </a:r>
            <a:endParaRPr lang="en-US" altLang="ja-JP" sz="16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82075"/>
            <a:ext cx="4427984" cy="2829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3" y="3485815"/>
            <a:ext cx="4716017" cy="282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テキスト ボックス 10"/>
          <p:cNvSpPr txBox="1"/>
          <p:nvPr/>
        </p:nvSpPr>
        <p:spPr>
          <a:xfrm>
            <a:off x="-33362" y="6273225"/>
            <a:ext cx="36520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W16_H12/EM_WrightEagle.txt“;</a:t>
            </a:r>
            <a:r>
              <a:rPr lang="ja-JP" altLang="en-US" sz="1600" dirty="0" smtClean="0"/>
              <a:t>　</a:t>
            </a:r>
            <a:r>
              <a:rPr lang="en-US" altLang="ja-JP" sz="1600" dirty="0" smtClean="0"/>
              <a:t>sup=10</a:t>
            </a:r>
          </a:p>
          <a:p>
            <a:r>
              <a:rPr lang="ja-JP" altLang="en-US" sz="1600" dirty="0"/>
              <a:t>絶対位置＿ユニフォーム番号なし</a:t>
            </a:r>
            <a:endParaRPr lang="en-US" altLang="ja-JP" sz="1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451604" y="6311684"/>
            <a:ext cx="3140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W16_H12/EM_MarIik.txt“;</a:t>
            </a:r>
            <a:r>
              <a:rPr lang="ja-JP" altLang="en-US" sz="1600" dirty="0" smtClean="0"/>
              <a:t>　</a:t>
            </a:r>
            <a:r>
              <a:rPr lang="en-US" altLang="ja-JP" sz="1600" dirty="0" smtClean="0"/>
              <a:t>sup=10</a:t>
            </a:r>
          </a:p>
          <a:p>
            <a:r>
              <a:rPr lang="ja-JP" altLang="en-US" sz="1600" dirty="0"/>
              <a:t>絶対位置＿ユニフォーム番号なし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00597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194421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chemeClr val="tx1"/>
                </a:solidFill>
              </a:rPr>
              <a:t>戦術的</a:t>
            </a:r>
            <a:r>
              <a:rPr lang="ja-JP" altLang="en-US" dirty="0">
                <a:solidFill>
                  <a:schemeClr val="tx1"/>
                </a:solidFill>
              </a:rPr>
              <a:t>パターンの抽出</a:t>
            </a:r>
            <a:r>
              <a:rPr lang="ja-JP" altLang="en-US" dirty="0" smtClean="0">
                <a:solidFill>
                  <a:schemeClr val="tx1"/>
                </a:solidFill>
              </a:rPr>
              <a:t>を目指して、</a:t>
            </a:r>
            <a:r>
              <a:rPr lang="en-US" altLang="ja-JP" dirty="0" err="1" smtClean="0">
                <a:solidFill>
                  <a:schemeClr val="tx1"/>
                </a:solidFill>
              </a:rPr>
              <a:t>RoboCup</a:t>
            </a:r>
            <a:r>
              <a:rPr lang="ja-JP" altLang="en-US" dirty="0" smtClean="0">
                <a:solidFill>
                  <a:schemeClr val="tx1"/>
                </a:solidFill>
              </a:rPr>
              <a:t>のログデータから、</a:t>
            </a:r>
            <a:r>
              <a:rPr lang="ja-JP" altLang="en-US" dirty="0">
                <a:solidFill>
                  <a:schemeClr val="tx1"/>
                </a:solidFill>
              </a:rPr>
              <a:t>顕在</a:t>
            </a:r>
            <a:r>
              <a:rPr lang="ja-JP" altLang="en-US" dirty="0" smtClean="0">
                <a:solidFill>
                  <a:schemeClr val="tx1"/>
                </a:solidFill>
              </a:rPr>
              <a:t>パターンの抽出を行った。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ja-JP" altLang="en-US" dirty="0" smtClean="0">
                <a:solidFill>
                  <a:schemeClr val="tx1"/>
                </a:solidFill>
              </a:rPr>
              <a:t>グリッド粒度や、相対絶対など、いくつかの設定で、パターンの導出を行った。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  <a:latin typeface="+mj-ea"/>
              </a:rPr>
              <a:t>結論</a:t>
            </a:r>
            <a:endParaRPr kumimoji="1" lang="ja-JP" altLang="en-US" sz="4800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4" name="タイトル 2"/>
          <p:cNvSpPr txBox="1">
            <a:spLocks/>
          </p:cNvSpPr>
          <p:nvPr/>
        </p:nvSpPr>
        <p:spPr>
          <a:xfrm>
            <a:off x="467544" y="3184384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4800" dirty="0">
                <a:solidFill>
                  <a:schemeClr val="tx1"/>
                </a:solidFill>
                <a:latin typeface="+mj-ea"/>
              </a:rPr>
              <a:t>今後の課題</a:t>
            </a:r>
          </a:p>
        </p:txBody>
      </p:sp>
      <p:sp>
        <p:nvSpPr>
          <p:cNvPr id="5" name="コンテンツ プレースホルダー 1"/>
          <p:cNvSpPr txBox="1">
            <a:spLocks/>
          </p:cNvSpPr>
          <p:nvPr/>
        </p:nvSpPr>
        <p:spPr>
          <a:xfrm>
            <a:off x="899592" y="4365104"/>
            <a:ext cx="7408333" cy="2088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chemeClr val="tx1"/>
                </a:solidFill>
              </a:rPr>
              <a:t>グリッドの粒度，頻度，トランザクション化の条件の変更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chemeClr val="tx1"/>
                </a:solidFill>
              </a:rPr>
              <a:t>オフェンスデータで戦術抽出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dirty="0">
                <a:solidFill>
                  <a:schemeClr val="tx1"/>
                </a:solidFill>
              </a:rPr>
              <a:t>既存</a:t>
            </a:r>
            <a:r>
              <a:rPr lang="ja-JP" altLang="en-US" dirty="0" smtClean="0">
                <a:solidFill>
                  <a:schemeClr val="tx1"/>
                </a:solidFill>
              </a:rPr>
              <a:t>のパターンマイナーを使用したので，今後は自前アルゴリズムの作成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15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55576" y="2132856"/>
            <a:ext cx="6093335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 err="1" smtClean="0"/>
              <a:t>RoboCup</a:t>
            </a:r>
            <a:endParaRPr lang="en-US" altLang="ja-JP" sz="3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 smtClean="0"/>
              <a:t>世界大会のベスト４のチームデータを用いた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5576" y="442119"/>
            <a:ext cx="5400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戦術的パターンとは？</a:t>
            </a:r>
            <a:endParaRPr lang="en-US" altLang="ja-JP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400" dirty="0"/>
              <a:t>複数</a:t>
            </a:r>
            <a:r>
              <a:rPr kumimoji="1" lang="ja-JP" altLang="en-US" sz="2400" dirty="0" smtClean="0"/>
              <a:t>の人間が関わる</a:t>
            </a:r>
            <a:endParaRPr kumimoji="1" lang="en-US" altLang="ja-JP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400" dirty="0"/>
              <a:t>選手</a:t>
            </a:r>
            <a:r>
              <a:rPr lang="ja-JP" altLang="en-US" sz="2400" dirty="0" smtClean="0"/>
              <a:t>とボールが移動している</a:t>
            </a:r>
            <a:endParaRPr lang="en-US" altLang="ja-JP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400" dirty="0"/>
              <a:t>チーム</a:t>
            </a:r>
            <a:r>
              <a:rPr kumimoji="1" lang="ja-JP" altLang="en-US" sz="2400" dirty="0" smtClean="0"/>
              <a:t>に特化している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752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95536" y="249928"/>
            <a:ext cx="3384376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試合のログデータ</a:t>
            </a:r>
            <a:endParaRPr kumimoji="1" lang="en-US" altLang="ja-JP" sz="2400" dirty="0" smtClean="0"/>
          </a:p>
          <a:p>
            <a:pPr algn="ctr"/>
            <a:r>
              <a:rPr lang="ja-JP" altLang="en-US" sz="2400" dirty="0" smtClean="0"/>
              <a:t>（座標データ，</a:t>
            </a:r>
            <a:r>
              <a:rPr lang="en-US" altLang="ja-JP" sz="2400" dirty="0" smtClean="0"/>
              <a:t>XML</a:t>
            </a:r>
            <a:r>
              <a:rPr lang="ja-JP" altLang="en-US" sz="2400" dirty="0" smtClean="0"/>
              <a:t>形式）</a:t>
            </a:r>
            <a:endParaRPr kumimoji="1" lang="ja-JP" altLang="en-US" sz="2400" dirty="0"/>
          </a:p>
        </p:txBody>
      </p:sp>
      <p:sp>
        <p:nvSpPr>
          <p:cNvPr id="4" name="下矢印 3"/>
          <p:cNvSpPr/>
          <p:nvPr/>
        </p:nvSpPr>
        <p:spPr>
          <a:xfrm>
            <a:off x="1187624" y="1272850"/>
            <a:ext cx="648072" cy="576064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1560" y="1877336"/>
            <a:ext cx="194421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中間ファイル</a:t>
            </a:r>
            <a:endParaRPr kumimoji="1" lang="ja-JP" altLang="en-US" sz="2000" dirty="0"/>
          </a:p>
        </p:txBody>
      </p:sp>
      <p:sp>
        <p:nvSpPr>
          <p:cNvPr id="6" name="下矢印 5"/>
          <p:cNvSpPr/>
          <p:nvPr/>
        </p:nvSpPr>
        <p:spPr>
          <a:xfrm>
            <a:off x="1187624" y="2352970"/>
            <a:ext cx="648072" cy="576064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02940" y="3039343"/>
            <a:ext cx="381642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トランザクションデータベース</a:t>
            </a:r>
            <a:endParaRPr kumimoji="1" lang="ja-JP" altLang="en-US" sz="2400" dirty="0"/>
          </a:p>
        </p:txBody>
      </p:sp>
      <p:sp>
        <p:nvSpPr>
          <p:cNvPr id="8" name="下矢印 7"/>
          <p:cNvSpPr/>
          <p:nvPr/>
        </p:nvSpPr>
        <p:spPr>
          <a:xfrm>
            <a:off x="1187624" y="3577106"/>
            <a:ext cx="648072" cy="576064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5536" y="4205445"/>
            <a:ext cx="396044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頻出する流れのパターンの抽出</a:t>
            </a:r>
            <a:endParaRPr kumimoji="1" lang="ja-JP" altLang="en-US" sz="2000" dirty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4788024" y="260648"/>
            <a:ext cx="3960440" cy="4355627"/>
            <a:chOff x="136104" y="245838"/>
            <a:chExt cx="3960440" cy="4355627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136104" y="245838"/>
              <a:ext cx="3384376" cy="8309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dirty="0" smtClean="0"/>
                <a:t>試合のログデータ</a:t>
              </a:r>
              <a:endParaRPr kumimoji="1" lang="en-US" altLang="ja-JP" sz="2400" dirty="0" smtClean="0"/>
            </a:p>
            <a:p>
              <a:pPr algn="ctr"/>
              <a:r>
                <a:rPr lang="ja-JP" altLang="en-US" sz="2400" dirty="0" smtClean="0"/>
                <a:t>（座標データ，</a:t>
              </a:r>
              <a:r>
                <a:rPr lang="en-US" altLang="ja-JP" sz="2400" dirty="0" smtClean="0"/>
                <a:t>XML</a:t>
              </a:r>
              <a:r>
                <a:rPr lang="ja-JP" altLang="en-US" sz="2400" dirty="0" smtClean="0"/>
                <a:t>形式）</a:t>
              </a:r>
              <a:endParaRPr kumimoji="1" lang="ja-JP" altLang="en-US" sz="2400" dirty="0"/>
            </a:p>
          </p:txBody>
        </p:sp>
        <p:sp>
          <p:nvSpPr>
            <p:cNvPr id="13" name="下矢印 12"/>
            <p:cNvSpPr/>
            <p:nvPr/>
          </p:nvSpPr>
          <p:spPr>
            <a:xfrm>
              <a:off x="1403648" y="1268760"/>
              <a:ext cx="648072" cy="576064"/>
            </a:xfrm>
            <a:prstGeom prst="downArrow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760091" y="1873246"/>
              <a:ext cx="194421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dirty="0" smtClean="0"/>
                <a:t>中間ファイル</a:t>
              </a:r>
              <a:endParaRPr kumimoji="1" lang="ja-JP" altLang="en-US" sz="2000" dirty="0"/>
            </a:p>
          </p:txBody>
        </p:sp>
        <p:sp>
          <p:nvSpPr>
            <p:cNvPr id="15" name="下矢印 14"/>
            <p:cNvSpPr/>
            <p:nvPr/>
          </p:nvSpPr>
          <p:spPr>
            <a:xfrm>
              <a:off x="1403648" y="2348880"/>
              <a:ext cx="648072" cy="576064"/>
            </a:xfrm>
            <a:prstGeom prst="downArrow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43508" y="2996952"/>
              <a:ext cx="3816424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/>
                <a:t>トランザクションデータベース</a:t>
              </a:r>
              <a:endParaRPr kumimoji="1" lang="ja-JP" altLang="en-US" sz="2400" dirty="0"/>
            </a:p>
          </p:txBody>
        </p:sp>
        <p:sp>
          <p:nvSpPr>
            <p:cNvPr id="17" name="下矢印 16"/>
            <p:cNvSpPr/>
            <p:nvPr/>
          </p:nvSpPr>
          <p:spPr>
            <a:xfrm>
              <a:off x="1403648" y="3573016"/>
              <a:ext cx="648072" cy="576064"/>
            </a:xfrm>
            <a:prstGeom prst="downArrow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36104" y="4201355"/>
              <a:ext cx="3960440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 smtClean="0"/>
                <a:t>頻出する流れのパターンの抽出</a:t>
              </a:r>
              <a:endParaRPr kumimoji="1" lang="ja-JP" altLang="en-US" sz="2000" dirty="0"/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4644008" y="116632"/>
            <a:ext cx="4248472" cy="460851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179512" y="116632"/>
            <a:ext cx="4248472" cy="460851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1" name="右中かっこ 20"/>
          <p:cNvSpPr/>
          <p:nvPr/>
        </p:nvSpPr>
        <p:spPr>
          <a:xfrm rot="5400000">
            <a:off x="4283966" y="692697"/>
            <a:ext cx="504059" cy="8712968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27584" y="5589240"/>
            <a:ext cx="7920880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他のチームにないパターンの抽出　＝　</a:t>
            </a:r>
            <a:r>
              <a:rPr kumimoji="1" lang="ja-JP" altLang="en-US" sz="2400" u="sng" dirty="0" smtClean="0">
                <a:solidFill>
                  <a:srgbClr val="FF0000"/>
                </a:solidFill>
              </a:rPr>
              <a:t>戦術的パターン</a:t>
            </a:r>
            <a:endParaRPr kumimoji="1" lang="ja-JP" altLang="en-US" sz="2400" u="sng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079346" y="3665083"/>
            <a:ext cx="20262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パターンマイナー</a:t>
            </a:r>
            <a:endParaRPr kumimoji="1" lang="ja-JP" altLang="en-US" sz="2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917682" y="2349940"/>
            <a:ext cx="25103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戦術的に「意味のある一連の流れ」に分割</a:t>
            </a:r>
            <a:endParaRPr kumimoji="1" lang="ja-JP" altLang="en-US" sz="2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965412" y="1360827"/>
            <a:ext cx="1180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 smtClean="0"/>
              <a:t>SAX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0684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148619" y="6233103"/>
            <a:ext cx="63904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/>
              <a:t>http://tsukisan.cocolog-nifty.com/photos/uncategorized/2011/04/28/soccerhalggrid.gif</a:t>
            </a:r>
            <a:endParaRPr lang="ja-JP" altLang="en-US" sz="16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6431" y="6114255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400" dirty="0" smtClean="0"/>
              <a:t>出典：</a:t>
            </a:r>
            <a:endParaRPr kumimoji="1" lang="ja-JP" altLang="en-US" sz="24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76" y="259069"/>
            <a:ext cx="5652628" cy="5422417"/>
          </a:xfrm>
          <a:prstGeom prst="rect">
            <a:avLst/>
          </a:prstGeom>
        </p:spPr>
      </p:pic>
      <p:sp>
        <p:nvSpPr>
          <p:cNvPr id="5" name="フローチャート : 結合子 4"/>
          <p:cNvSpPr/>
          <p:nvPr/>
        </p:nvSpPr>
        <p:spPr>
          <a:xfrm>
            <a:off x="3779912" y="2564904"/>
            <a:ext cx="432048" cy="36004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 : 結合子 5"/>
          <p:cNvSpPr/>
          <p:nvPr/>
        </p:nvSpPr>
        <p:spPr>
          <a:xfrm>
            <a:off x="2040607" y="1099026"/>
            <a:ext cx="432048" cy="36004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 : 結合子 6"/>
          <p:cNvSpPr/>
          <p:nvPr/>
        </p:nvSpPr>
        <p:spPr>
          <a:xfrm>
            <a:off x="5652120" y="1099026"/>
            <a:ext cx="432048" cy="36004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 : 結合子 7"/>
          <p:cNvSpPr/>
          <p:nvPr/>
        </p:nvSpPr>
        <p:spPr>
          <a:xfrm>
            <a:off x="2040607" y="4797152"/>
            <a:ext cx="432048" cy="36004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ローチャート : 結合子 8"/>
          <p:cNvSpPr/>
          <p:nvPr/>
        </p:nvSpPr>
        <p:spPr>
          <a:xfrm>
            <a:off x="3779912" y="4005064"/>
            <a:ext cx="432048" cy="36004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ローチャート : 結合子 9"/>
          <p:cNvSpPr/>
          <p:nvPr/>
        </p:nvSpPr>
        <p:spPr>
          <a:xfrm>
            <a:off x="4757936" y="2584249"/>
            <a:ext cx="432048" cy="36004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 : 結合子 10"/>
          <p:cNvSpPr/>
          <p:nvPr/>
        </p:nvSpPr>
        <p:spPr>
          <a:xfrm>
            <a:off x="5652120" y="3354524"/>
            <a:ext cx="432048" cy="36004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下矢印 14"/>
          <p:cNvSpPr/>
          <p:nvPr/>
        </p:nvSpPr>
        <p:spPr>
          <a:xfrm>
            <a:off x="2148619" y="1655799"/>
            <a:ext cx="216024" cy="309634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上矢印 15"/>
          <p:cNvSpPr/>
          <p:nvPr/>
        </p:nvSpPr>
        <p:spPr>
          <a:xfrm>
            <a:off x="3887924" y="2996937"/>
            <a:ext cx="216024" cy="916759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右矢印 16"/>
          <p:cNvSpPr/>
          <p:nvPr/>
        </p:nvSpPr>
        <p:spPr>
          <a:xfrm>
            <a:off x="4355976" y="2674259"/>
            <a:ext cx="288032" cy="18002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左矢印 17"/>
          <p:cNvSpPr/>
          <p:nvPr/>
        </p:nvSpPr>
        <p:spPr>
          <a:xfrm>
            <a:off x="2627784" y="1189036"/>
            <a:ext cx="2868223" cy="27003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上矢印 18"/>
          <p:cNvSpPr/>
          <p:nvPr/>
        </p:nvSpPr>
        <p:spPr>
          <a:xfrm>
            <a:off x="5760132" y="1687560"/>
            <a:ext cx="216024" cy="15481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右矢印 19"/>
          <p:cNvSpPr/>
          <p:nvPr/>
        </p:nvSpPr>
        <p:spPr>
          <a:xfrm>
            <a:off x="5189984" y="3035677"/>
            <a:ext cx="570148" cy="23879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0" rev="18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i="1" dirty="0"/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03848" y="3959380"/>
            <a:ext cx="455043" cy="451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57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09898E-6 L 0.00121 -0.2886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14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0.27289 L 0.19566 -0.26734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74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566 -0.26734 L 0.23507 -0.21484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2" y="26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507 -0.21484 L 0.23629 -0.37766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81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629 -0.37766 L -0.09566 -0.37234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97" y="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566 -0.37234 L -0.09566 0.12072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683568" y="1268760"/>
            <a:ext cx="3384376" cy="468052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67644" y="40466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縦の３ライン</a:t>
            </a:r>
            <a:endParaRPr kumimoji="1" lang="ja-JP" altLang="en-US" sz="2800" b="1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00092" y="385500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横の３ライン</a:t>
            </a:r>
            <a:endParaRPr kumimoji="1" lang="ja-JP" altLang="en-US" sz="2800" b="1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691680" y="1268760"/>
            <a:ext cx="0" cy="46805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2987824" y="1268760"/>
            <a:ext cx="0" cy="46805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4860032" y="1268760"/>
            <a:ext cx="3384376" cy="468052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57898" y="2564904"/>
            <a:ext cx="861774" cy="28083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 smtClean="0"/>
              <a:t>左サイド</a:t>
            </a:r>
            <a:endParaRPr kumimoji="1" lang="ja-JP" altLang="en-US" sz="4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944869" y="2564904"/>
            <a:ext cx="861774" cy="165493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 smtClean="0"/>
              <a:t>中央</a:t>
            </a:r>
            <a:endParaRPr kumimoji="1" lang="ja-JP" altLang="en-US" sz="4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086051" y="2564904"/>
            <a:ext cx="861774" cy="226825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 smtClean="0"/>
              <a:t>右サイド</a:t>
            </a:r>
            <a:endParaRPr kumimoji="1" lang="ja-JP" altLang="en-US" sz="4400" dirty="0"/>
          </a:p>
        </p:txBody>
      </p:sp>
      <p:cxnSp>
        <p:nvCxnSpPr>
          <p:cNvPr id="20" name="直線コネクタ 19"/>
          <p:cNvCxnSpPr/>
          <p:nvPr/>
        </p:nvCxnSpPr>
        <p:spPr>
          <a:xfrm>
            <a:off x="4860032" y="2708920"/>
            <a:ext cx="33843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4860032" y="4437112"/>
            <a:ext cx="33843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5292080" y="1436583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アタッキングゾーン</a:t>
            </a:r>
            <a:endParaRPr kumimoji="1" lang="ja-JP" altLang="en-US" sz="3600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292080" y="3286725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ミドルゾーン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292080" y="4653135"/>
            <a:ext cx="25562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ディフェンスゾーン</a:t>
            </a:r>
            <a:endParaRPr kumimoji="1" lang="ja-JP" altLang="en-US" sz="3600" dirty="0"/>
          </a:p>
        </p:txBody>
      </p:sp>
      <p:cxnSp>
        <p:nvCxnSpPr>
          <p:cNvPr id="32" name="直線コネクタ 31"/>
          <p:cNvCxnSpPr/>
          <p:nvPr/>
        </p:nvCxnSpPr>
        <p:spPr>
          <a:xfrm>
            <a:off x="1188785" y="5949280"/>
            <a:ext cx="0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3563888" y="5949280"/>
            <a:ext cx="0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5436096" y="5949280"/>
            <a:ext cx="0" cy="602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7668344" y="5949280"/>
            <a:ext cx="0" cy="602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1188785" y="6525344"/>
            <a:ext cx="23751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5436096" y="6551414"/>
            <a:ext cx="22322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00" y="1268760"/>
            <a:ext cx="3398444" cy="4743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580" y="5949280"/>
            <a:ext cx="2376308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3" name="直線コネクタ 42"/>
          <p:cNvCxnSpPr/>
          <p:nvPr/>
        </p:nvCxnSpPr>
        <p:spPr>
          <a:xfrm>
            <a:off x="683568" y="5949280"/>
            <a:ext cx="33843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5949280"/>
            <a:ext cx="2232248" cy="602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268760"/>
            <a:ext cx="3384376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5" name="直線コネクタ 44"/>
          <p:cNvCxnSpPr/>
          <p:nvPr/>
        </p:nvCxnSpPr>
        <p:spPr>
          <a:xfrm>
            <a:off x="669500" y="1268760"/>
            <a:ext cx="0" cy="46805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4067944" y="1268760"/>
            <a:ext cx="0" cy="46805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4860032" y="1268760"/>
            <a:ext cx="0" cy="46805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8244408" y="1268760"/>
            <a:ext cx="0" cy="46805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669500" y="1268760"/>
            <a:ext cx="33984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4860032" y="1268760"/>
            <a:ext cx="33984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669500" y="5949280"/>
            <a:ext cx="33984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4845964" y="5956473"/>
            <a:ext cx="33984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1187580" y="5956473"/>
            <a:ext cx="0" cy="568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5417709" y="5982543"/>
            <a:ext cx="0" cy="568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09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755576" y="620688"/>
            <a:ext cx="7560840" cy="2664296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747334" y="3933056"/>
            <a:ext cx="7560840" cy="2664296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2" name="左中かっこ 21"/>
          <p:cNvSpPr/>
          <p:nvPr/>
        </p:nvSpPr>
        <p:spPr>
          <a:xfrm>
            <a:off x="323528" y="548680"/>
            <a:ext cx="216024" cy="2664296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左中かっこ 22"/>
          <p:cNvSpPr/>
          <p:nvPr/>
        </p:nvSpPr>
        <p:spPr>
          <a:xfrm>
            <a:off x="323528" y="3933056"/>
            <a:ext cx="216024" cy="2664296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左中かっこ 23"/>
          <p:cNvSpPr/>
          <p:nvPr/>
        </p:nvSpPr>
        <p:spPr>
          <a:xfrm rot="5400000">
            <a:off x="4425959" y="-3341777"/>
            <a:ext cx="216024" cy="756489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左中かっこ 24"/>
          <p:cNvSpPr/>
          <p:nvPr/>
        </p:nvSpPr>
        <p:spPr>
          <a:xfrm rot="5400000">
            <a:off x="4430009" y="-29409"/>
            <a:ext cx="216024" cy="756489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243914" y="3316922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１２</a:t>
            </a:r>
            <a:endParaRPr kumimoji="1" lang="ja-JP" altLang="en-US" sz="2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-180528" y="1680773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１２</a:t>
            </a:r>
            <a:endParaRPr kumimoji="1" lang="ja-JP" altLang="en-US" sz="2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-36512" y="5065149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９</a:t>
            </a:r>
            <a:endParaRPr kumimoji="1" lang="ja-JP" altLang="en-US" sz="2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235530" y="4554"/>
            <a:ext cx="584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１６</a:t>
            </a:r>
            <a:endParaRPr kumimoji="1" lang="ja-JP" altLang="en-US" sz="2000" dirty="0"/>
          </a:p>
        </p:txBody>
      </p:sp>
      <p:cxnSp>
        <p:nvCxnSpPr>
          <p:cNvPr id="31" name="直線コネクタ 30"/>
          <p:cNvCxnSpPr/>
          <p:nvPr/>
        </p:nvCxnSpPr>
        <p:spPr>
          <a:xfrm>
            <a:off x="755576" y="1988840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stCxn id="19" idx="0"/>
            <a:endCxn id="19" idx="2"/>
          </p:cNvCxnSpPr>
          <p:nvPr/>
        </p:nvCxnSpPr>
        <p:spPr>
          <a:xfrm>
            <a:off x="4535996" y="620688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20" idx="0"/>
            <a:endCxn id="20" idx="2"/>
          </p:cNvCxnSpPr>
          <p:nvPr/>
        </p:nvCxnSpPr>
        <p:spPr>
          <a:xfrm>
            <a:off x="4527754" y="3933056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747334" y="5229200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2915816" y="620688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3995936" y="620688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4932040" y="592999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3419872" y="620688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2483768" y="620688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1187624" y="620688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2051720" y="620688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1619672" y="620688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5436096" y="620688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5940152" y="620688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7884368" y="592999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7452320" y="620688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6948264" y="652878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6444208" y="652626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755576" y="1340768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755576" y="1052736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755576" y="1556792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755576" y="2204864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747334" y="2420888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759626" y="836712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>
            <a:off x="759626" y="2636912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757601" y="2852936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747334" y="1772816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>
            <a:off x="755576" y="3068960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759626" y="4509120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747334" y="4869160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>
            <a:off x="747334" y="4149080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>
            <a:off x="751526" y="5517232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>
            <a:off x="759626" y="5805264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/>
          <p:cNvCxnSpPr/>
          <p:nvPr/>
        </p:nvCxnSpPr>
        <p:spPr>
          <a:xfrm>
            <a:off x="747334" y="6093296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>
            <a:off x="759626" y="6381328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>
            <a:off x="3949345" y="3933056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>
            <a:off x="3275856" y="3933056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2627784" y="3972508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>
            <a:off x="1907704" y="3933056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/>
          <p:cNvCxnSpPr/>
          <p:nvPr/>
        </p:nvCxnSpPr>
        <p:spPr>
          <a:xfrm>
            <a:off x="1259632" y="3972508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>
            <a:off x="5220072" y="3933056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>
            <a:off x="5940152" y="3972508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/>
          <p:cNvCxnSpPr/>
          <p:nvPr/>
        </p:nvCxnSpPr>
        <p:spPr>
          <a:xfrm>
            <a:off x="6660232" y="3972508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>
            <a:off x="7236296" y="3972508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>
            <a:off x="7812360" y="3972508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49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539552" y="759663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907704" y="764704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3275856" y="750644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4644008" y="750644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6012160" y="750644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380312" y="750644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矢印 7"/>
          <p:cNvSpPr/>
          <p:nvPr/>
        </p:nvSpPr>
        <p:spPr>
          <a:xfrm>
            <a:off x="287524" y="2420888"/>
            <a:ext cx="7704856" cy="28803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157882" y="2308810"/>
            <a:ext cx="8066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Time</a:t>
            </a:r>
            <a:endParaRPr kumimoji="1" lang="ja-JP" altLang="en-US" sz="2000" b="1" dirty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755576" y="759663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547664" y="764704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1043608" y="757142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1259632" y="764704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5580112" y="745601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4860032" y="754622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3995936" y="745602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4283968" y="750644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3707904" y="762183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3491880" y="745603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2915816" y="764704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2627784" y="754622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2411760" y="764704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2127176" y="759663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5090443" y="750644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5364088" y="764704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6516216" y="745597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6804248" y="745598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6228184" y="759663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7020272" y="745599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7596336" y="762182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7884368" y="745601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8157882" y="757142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8388424" y="745600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539552" y="98072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539552" y="1268760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539552" y="1484784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539552" y="170080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7380312" y="98072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6012160" y="98072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4644008" y="98072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3275856" y="98072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1907704" y="98072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7380312" y="1268760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6012160" y="128552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4644008" y="1268760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3275856" y="1268760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1907704" y="1268760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7380312" y="1484784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7380312" y="170080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6012160" y="1484784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6012160" y="170080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4644008" y="170080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>
            <a:off x="4644008" y="1484784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1907704" y="170080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1907704" y="1484784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3275856" y="170080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3275856" y="1484784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-72516" y="1143233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……</a:t>
            </a:r>
            <a:endParaRPr kumimoji="1" lang="ja-JP" altLang="en-US" sz="2000" b="1" dirty="0"/>
          </a:p>
        </p:txBody>
      </p:sp>
      <p:cxnSp>
        <p:nvCxnSpPr>
          <p:cNvPr id="67" name="直線コネクタ 66"/>
          <p:cNvCxnSpPr/>
          <p:nvPr/>
        </p:nvCxnSpPr>
        <p:spPr>
          <a:xfrm>
            <a:off x="467544" y="476672"/>
            <a:ext cx="6768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7236296" y="260648"/>
            <a:ext cx="0" cy="4129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2377841" y="76562"/>
            <a:ext cx="2042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rgbClr val="FF0000"/>
                </a:solidFill>
              </a:rPr>
              <a:t>トランザクション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75" name="フリーフォーム 74"/>
          <p:cNvSpPr/>
          <p:nvPr/>
        </p:nvSpPr>
        <p:spPr>
          <a:xfrm rot="60000">
            <a:off x="4435151" y="219735"/>
            <a:ext cx="2715065" cy="217292"/>
          </a:xfrm>
          <a:custGeom>
            <a:avLst/>
            <a:gdLst>
              <a:gd name="connsiteX0" fmla="*/ 2715065 w 2715065"/>
              <a:gd name="connsiteY0" fmla="*/ 217292 h 217292"/>
              <a:gd name="connsiteX1" fmla="*/ 1927274 w 2715065"/>
              <a:gd name="connsiteY1" fmla="*/ 20345 h 217292"/>
              <a:gd name="connsiteX2" fmla="*/ 0 w 2715065"/>
              <a:gd name="connsiteY2" fmla="*/ 6277 h 217292"/>
              <a:gd name="connsiteX3" fmla="*/ 0 w 2715065"/>
              <a:gd name="connsiteY3" fmla="*/ 6277 h 217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5065" h="217292">
                <a:moveTo>
                  <a:pt x="2715065" y="217292"/>
                </a:moveTo>
                <a:cubicBezTo>
                  <a:pt x="2547425" y="136403"/>
                  <a:pt x="2379785" y="55514"/>
                  <a:pt x="1927274" y="20345"/>
                </a:cubicBezTo>
                <a:cubicBezTo>
                  <a:pt x="1474763" y="-14824"/>
                  <a:pt x="0" y="6277"/>
                  <a:pt x="0" y="6277"/>
                </a:cubicBezTo>
                <a:lnTo>
                  <a:pt x="0" y="627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7" name="直線コネクタ 76"/>
          <p:cNvCxnSpPr/>
          <p:nvPr/>
        </p:nvCxnSpPr>
        <p:spPr>
          <a:xfrm flipH="1">
            <a:off x="467544" y="260648"/>
            <a:ext cx="19232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フローチャート : 結合子 78"/>
          <p:cNvSpPr/>
          <p:nvPr/>
        </p:nvSpPr>
        <p:spPr>
          <a:xfrm>
            <a:off x="5650204" y="1484784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フローチャート : 結合子 79"/>
          <p:cNvSpPr/>
          <p:nvPr/>
        </p:nvSpPr>
        <p:spPr>
          <a:xfrm>
            <a:off x="755576" y="764704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フローチャート : 結合子 80"/>
          <p:cNvSpPr/>
          <p:nvPr/>
        </p:nvSpPr>
        <p:spPr>
          <a:xfrm>
            <a:off x="2411760" y="764704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フローチャート : 結合子 81"/>
          <p:cNvSpPr/>
          <p:nvPr/>
        </p:nvSpPr>
        <p:spPr>
          <a:xfrm>
            <a:off x="2411760" y="1052736"/>
            <a:ext cx="216024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フローチャート : 結合子 82"/>
          <p:cNvSpPr/>
          <p:nvPr/>
        </p:nvSpPr>
        <p:spPr>
          <a:xfrm>
            <a:off x="2915816" y="1052736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フローチャート : 結合子 83"/>
          <p:cNvSpPr/>
          <p:nvPr/>
        </p:nvSpPr>
        <p:spPr>
          <a:xfrm>
            <a:off x="2411760" y="1700808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フローチャート : 結合子 84"/>
          <p:cNvSpPr/>
          <p:nvPr/>
        </p:nvSpPr>
        <p:spPr>
          <a:xfrm>
            <a:off x="4067944" y="1268760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/>
              </a:solidFill>
            </a:endParaRPr>
          </a:p>
        </p:txBody>
      </p:sp>
      <p:sp>
        <p:nvSpPr>
          <p:cNvPr id="86" name="フローチャート : 結合子 85"/>
          <p:cNvSpPr/>
          <p:nvPr/>
        </p:nvSpPr>
        <p:spPr>
          <a:xfrm>
            <a:off x="5364088" y="980728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フローチャート : 結合子 86"/>
          <p:cNvSpPr/>
          <p:nvPr/>
        </p:nvSpPr>
        <p:spPr>
          <a:xfrm>
            <a:off x="6804248" y="764704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フローチャート : 結合子 87"/>
          <p:cNvSpPr/>
          <p:nvPr/>
        </p:nvSpPr>
        <p:spPr>
          <a:xfrm>
            <a:off x="6012160" y="764704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フローチャート : 結合子 88"/>
          <p:cNvSpPr/>
          <p:nvPr/>
        </p:nvSpPr>
        <p:spPr>
          <a:xfrm>
            <a:off x="7020272" y="1484784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/>
              </a:solidFill>
            </a:endParaRPr>
          </a:p>
        </p:txBody>
      </p:sp>
      <p:sp>
        <p:nvSpPr>
          <p:cNvPr id="90" name="フローチャート : 結合子 89"/>
          <p:cNvSpPr/>
          <p:nvPr/>
        </p:nvSpPr>
        <p:spPr>
          <a:xfrm>
            <a:off x="7380312" y="1484784"/>
            <a:ext cx="216024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フローチャート : 結合子 90"/>
          <p:cNvSpPr/>
          <p:nvPr/>
        </p:nvSpPr>
        <p:spPr>
          <a:xfrm>
            <a:off x="4644008" y="1700808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/>
              </a:solidFill>
            </a:endParaRPr>
          </a:p>
        </p:txBody>
      </p:sp>
      <p:sp>
        <p:nvSpPr>
          <p:cNvPr id="92" name="フローチャート : 結合子 91"/>
          <p:cNvSpPr/>
          <p:nvPr/>
        </p:nvSpPr>
        <p:spPr>
          <a:xfrm>
            <a:off x="7380312" y="1700808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フローチャート : 結合子 92"/>
          <p:cNvSpPr/>
          <p:nvPr/>
        </p:nvSpPr>
        <p:spPr>
          <a:xfrm>
            <a:off x="5148064" y="1268760"/>
            <a:ext cx="216024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フローチャート : 結合子 93"/>
          <p:cNvSpPr/>
          <p:nvPr/>
        </p:nvSpPr>
        <p:spPr>
          <a:xfrm>
            <a:off x="3779912" y="1700808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フローチャート : 結合子 94"/>
          <p:cNvSpPr/>
          <p:nvPr/>
        </p:nvSpPr>
        <p:spPr>
          <a:xfrm>
            <a:off x="3491880" y="1268760"/>
            <a:ext cx="216024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フローチャート : 結合子 95"/>
          <p:cNvSpPr/>
          <p:nvPr/>
        </p:nvSpPr>
        <p:spPr>
          <a:xfrm>
            <a:off x="3491880" y="980728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フローチャート : 結合子 96"/>
          <p:cNvSpPr/>
          <p:nvPr/>
        </p:nvSpPr>
        <p:spPr>
          <a:xfrm>
            <a:off x="7596336" y="1052736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フローチャート : 結合子 97"/>
          <p:cNvSpPr/>
          <p:nvPr/>
        </p:nvSpPr>
        <p:spPr>
          <a:xfrm>
            <a:off x="7884368" y="1052736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フローチャート : 結合子 98"/>
          <p:cNvSpPr/>
          <p:nvPr/>
        </p:nvSpPr>
        <p:spPr>
          <a:xfrm>
            <a:off x="6804248" y="1268760"/>
            <a:ext cx="216024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フローチャート : 結合子 99"/>
          <p:cNvSpPr/>
          <p:nvPr/>
        </p:nvSpPr>
        <p:spPr>
          <a:xfrm>
            <a:off x="1331640" y="1700808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フローチャート : 結合子 100"/>
          <p:cNvSpPr/>
          <p:nvPr/>
        </p:nvSpPr>
        <p:spPr>
          <a:xfrm>
            <a:off x="1060376" y="764704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フローチャート : 結合子 101"/>
          <p:cNvSpPr/>
          <p:nvPr/>
        </p:nvSpPr>
        <p:spPr>
          <a:xfrm>
            <a:off x="1547664" y="1268760"/>
            <a:ext cx="216024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4" name="直線コネクタ 113"/>
          <p:cNvCxnSpPr/>
          <p:nvPr/>
        </p:nvCxnSpPr>
        <p:spPr>
          <a:xfrm>
            <a:off x="4499992" y="1961943"/>
            <a:ext cx="0" cy="3869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左大かっこ 127"/>
          <p:cNvSpPr/>
          <p:nvPr/>
        </p:nvSpPr>
        <p:spPr>
          <a:xfrm>
            <a:off x="3203848" y="3284984"/>
            <a:ext cx="396044" cy="1912278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9" name="右大かっこ 128"/>
          <p:cNvSpPr/>
          <p:nvPr/>
        </p:nvSpPr>
        <p:spPr>
          <a:xfrm>
            <a:off x="4067944" y="3300953"/>
            <a:ext cx="360040" cy="1912278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3275856" y="4597097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ball</a:t>
            </a:r>
            <a:r>
              <a:rPr kumimoji="1" lang="en-US" altLang="ja-JP" sz="2000" dirty="0" smtClean="0"/>
              <a:t>_</a:t>
            </a:r>
            <a:r>
              <a:rPr lang="ja-JP" altLang="en-US" sz="2000" dirty="0"/>
              <a:t>３</a:t>
            </a:r>
            <a:r>
              <a:rPr kumimoji="1" lang="en-US" altLang="ja-JP" sz="2000" dirty="0" smtClean="0"/>
              <a:t>_</a:t>
            </a:r>
            <a:r>
              <a:rPr lang="ja-JP" altLang="en-US" sz="2000" dirty="0" smtClean="0"/>
              <a:t>２</a:t>
            </a:r>
            <a:endParaRPr kumimoji="1" lang="ja-JP" altLang="en-US" sz="2000" dirty="0"/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3275855" y="3444389"/>
            <a:ext cx="1648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A_</a:t>
            </a:r>
            <a:r>
              <a:rPr kumimoji="1" lang="ja-JP" altLang="en-US" sz="2000" dirty="0" smtClean="0"/>
              <a:t>５</a:t>
            </a:r>
            <a:r>
              <a:rPr kumimoji="1" lang="en-US" altLang="ja-JP" sz="2000" dirty="0" smtClean="0"/>
              <a:t>_</a:t>
            </a:r>
            <a:r>
              <a:rPr lang="ja-JP" altLang="en-US" sz="2000" dirty="0"/>
              <a:t>３</a:t>
            </a:r>
            <a:endParaRPr kumimoji="1" lang="ja-JP" altLang="en-US" sz="2000" dirty="0"/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3275856" y="382097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A_</a:t>
            </a:r>
            <a:r>
              <a:rPr lang="ja-JP" altLang="en-US" sz="2000" dirty="0" smtClean="0"/>
              <a:t>２</a:t>
            </a:r>
            <a:r>
              <a:rPr kumimoji="1" lang="en-US" altLang="ja-JP" sz="2000" dirty="0" smtClean="0"/>
              <a:t>_</a:t>
            </a:r>
            <a:r>
              <a:rPr lang="ja-JP" altLang="en-US" sz="2000" dirty="0"/>
              <a:t>２</a:t>
            </a:r>
            <a:endParaRPr kumimoji="1" lang="ja-JP" altLang="en-US" sz="2000" dirty="0"/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3275856" y="4165049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B</a:t>
            </a:r>
            <a:r>
              <a:rPr kumimoji="1" lang="en-US" altLang="ja-JP" sz="2000" dirty="0" smtClean="0"/>
              <a:t>_</a:t>
            </a:r>
            <a:r>
              <a:rPr lang="ja-JP" altLang="en-US" sz="2000" dirty="0"/>
              <a:t>３</a:t>
            </a:r>
            <a:r>
              <a:rPr kumimoji="1" lang="en-US" altLang="ja-JP" sz="2000" dirty="0" smtClean="0"/>
              <a:t>_</a:t>
            </a:r>
            <a:r>
              <a:rPr lang="ja-JP" altLang="en-US" sz="2000" dirty="0"/>
              <a:t>４</a:t>
            </a:r>
            <a:endParaRPr kumimoji="1" lang="ja-JP" altLang="en-US" sz="2000" dirty="0"/>
          </a:p>
        </p:txBody>
      </p:sp>
      <p:sp>
        <p:nvSpPr>
          <p:cNvPr id="136" name="下矢印 135"/>
          <p:cNvSpPr/>
          <p:nvPr/>
        </p:nvSpPr>
        <p:spPr>
          <a:xfrm>
            <a:off x="3751168" y="1961943"/>
            <a:ext cx="316776" cy="125103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7" name="下矢印 136"/>
          <p:cNvSpPr/>
          <p:nvPr/>
        </p:nvSpPr>
        <p:spPr>
          <a:xfrm>
            <a:off x="6415464" y="1961943"/>
            <a:ext cx="316776" cy="125103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8" name="下矢印 137"/>
          <p:cNvSpPr/>
          <p:nvPr/>
        </p:nvSpPr>
        <p:spPr>
          <a:xfrm>
            <a:off x="5119320" y="1961943"/>
            <a:ext cx="316776" cy="125103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9" name="左大かっこ 138"/>
          <p:cNvSpPr/>
          <p:nvPr/>
        </p:nvSpPr>
        <p:spPr>
          <a:xfrm>
            <a:off x="5976156" y="3316922"/>
            <a:ext cx="396044" cy="1912278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0" name="左大かっこ 139"/>
          <p:cNvSpPr/>
          <p:nvPr/>
        </p:nvSpPr>
        <p:spPr>
          <a:xfrm>
            <a:off x="4608004" y="3284984"/>
            <a:ext cx="396044" cy="1912278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1" name="右大かっこ 140"/>
          <p:cNvSpPr/>
          <p:nvPr/>
        </p:nvSpPr>
        <p:spPr>
          <a:xfrm>
            <a:off x="6948264" y="3316922"/>
            <a:ext cx="360040" cy="1912278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2" name="右大かっこ 141"/>
          <p:cNvSpPr/>
          <p:nvPr/>
        </p:nvSpPr>
        <p:spPr>
          <a:xfrm>
            <a:off x="5508104" y="3316922"/>
            <a:ext cx="360040" cy="1912278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6120172" y="4613066"/>
            <a:ext cx="1476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b</a:t>
            </a:r>
            <a:r>
              <a:rPr kumimoji="1" lang="en-US" altLang="ja-JP" sz="2000" dirty="0" smtClean="0"/>
              <a:t>all_</a:t>
            </a:r>
            <a:r>
              <a:rPr kumimoji="1" lang="ja-JP" altLang="en-US" sz="2000" dirty="0" smtClean="0"/>
              <a:t>１</a:t>
            </a:r>
            <a:r>
              <a:rPr kumimoji="1" lang="en-US" altLang="ja-JP" sz="2000" dirty="0" smtClean="0"/>
              <a:t>_</a:t>
            </a:r>
            <a:r>
              <a:rPr kumimoji="1" lang="ja-JP" altLang="en-US" sz="2000" dirty="0" smtClean="0"/>
              <a:t>５</a:t>
            </a:r>
            <a:endParaRPr kumimoji="1" lang="ja-JP" altLang="en-US" sz="2000" dirty="0"/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4680012" y="4613066"/>
            <a:ext cx="1476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b</a:t>
            </a:r>
            <a:r>
              <a:rPr kumimoji="1" lang="en-US" altLang="ja-JP" sz="2000" dirty="0" smtClean="0"/>
              <a:t>all_</a:t>
            </a:r>
            <a:r>
              <a:rPr lang="ja-JP" altLang="en-US" sz="2000" dirty="0" smtClean="0"/>
              <a:t>３</a:t>
            </a:r>
            <a:r>
              <a:rPr kumimoji="1" lang="en-US" altLang="ja-JP" sz="2000" dirty="0" smtClean="0"/>
              <a:t>_</a:t>
            </a:r>
            <a:r>
              <a:rPr lang="ja-JP" altLang="en-US" sz="2000" dirty="0" smtClean="0"/>
              <a:t>３</a:t>
            </a:r>
            <a:endParaRPr kumimoji="1" lang="ja-JP" altLang="en-US" sz="2000" dirty="0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4644008" y="4181018"/>
            <a:ext cx="1476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B</a:t>
            </a:r>
            <a:r>
              <a:rPr kumimoji="1" lang="en-US" altLang="ja-JP" sz="2000" dirty="0" smtClean="0"/>
              <a:t>_</a:t>
            </a:r>
            <a:r>
              <a:rPr lang="ja-JP" altLang="en-US" sz="2000" dirty="0"/>
              <a:t>５</a:t>
            </a:r>
            <a:r>
              <a:rPr kumimoji="1" lang="en-US" altLang="ja-JP" sz="2000" dirty="0" smtClean="0"/>
              <a:t>_</a:t>
            </a:r>
            <a:r>
              <a:rPr lang="ja-JP" altLang="en-US" sz="2000" dirty="0"/>
              <a:t>１</a:t>
            </a:r>
            <a:endParaRPr kumimoji="1" lang="ja-JP" altLang="en-US" sz="2000" dirty="0"/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4644008" y="3820978"/>
            <a:ext cx="1476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B</a:t>
            </a:r>
            <a:r>
              <a:rPr kumimoji="1" lang="en-US" altLang="ja-JP" sz="2000" dirty="0" smtClean="0"/>
              <a:t>_</a:t>
            </a:r>
            <a:r>
              <a:rPr lang="ja-JP" altLang="en-US" sz="2000" dirty="0" smtClean="0"/>
              <a:t>４</a:t>
            </a:r>
            <a:r>
              <a:rPr kumimoji="1" lang="en-US" altLang="ja-JP" sz="2000" dirty="0" smtClean="0"/>
              <a:t>_</a:t>
            </a:r>
            <a:r>
              <a:rPr lang="ja-JP" altLang="en-US" sz="2000" dirty="0" smtClean="0"/>
              <a:t>５</a:t>
            </a:r>
            <a:endParaRPr kumimoji="1" lang="ja-JP" altLang="en-US" sz="2000" dirty="0"/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4644008" y="3460938"/>
            <a:ext cx="1476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A_</a:t>
            </a:r>
            <a:r>
              <a:rPr lang="ja-JP" altLang="en-US" sz="2000" dirty="0"/>
              <a:t>２</a:t>
            </a:r>
            <a:r>
              <a:rPr kumimoji="1" lang="en-US" altLang="ja-JP" sz="2000" dirty="0" smtClean="0"/>
              <a:t>_</a:t>
            </a:r>
            <a:r>
              <a:rPr lang="ja-JP" altLang="en-US" sz="2000" dirty="0"/>
              <a:t>４</a:t>
            </a:r>
            <a:endParaRPr kumimoji="1" lang="ja-JP" altLang="en-US" sz="2000" dirty="0"/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6084168" y="3460938"/>
            <a:ext cx="1476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B</a:t>
            </a:r>
            <a:r>
              <a:rPr kumimoji="1" lang="en-US" altLang="ja-JP" sz="2000" dirty="0" smtClean="0"/>
              <a:t>_</a:t>
            </a:r>
            <a:r>
              <a:rPr lang="ja-JP" altLang="en-US" sz="2000" dirty="0" smtClean="0"/>
              <a:t>１</a:t>
            </a:r>
            <a:r>
              <a:rPr kumimoji="1" lang="en-US" altLang="ja-JP" sz="2000" dirty="0" smtClean="0"/>
              <a:t>_</a:t>
            </a:r>
            <a:r>
              <a:rPr lang="ja-JP" altLang="en-US" sz="2000" dirty="0" smtClean="0"/>
              <a:t>１</a:t>
            </a:r>
            <a:endParaRPr kumimoji="1" lang="ja-JP" altLang="en-US" sz="2000" dirty="0"/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6084168" y="3789040"/>
            <a:ext cx="1476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A_</a:t>
            </a:r>
            <a:r>
              <a:rPr lang="ja-JP" altLang="en-US" sz="2000" dirty="0" smtClean="0"/>
              <a:t>１</a:t>
            </a:r>
            <a:r>
              <a:rPr kumimoji="1" lang="en-US" altLang="ja-JP" sz="2000" dirty="0" smtClean="0"/>
              <a:t>_</a:t>
            </a:r>
            <a:r>
              <a:rPr lang="ja-JP" altLang="en-US" sz="2000" dirty="0"/>
              <a:t>４</a:t>
            </a:r>
            <a:endParaRPr kumimoji="1" lang="ja-JP" altLang="en-US" sz="2000" dirty="0"/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6084168" y="4181018"/>
            <a:ext cx="1476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A_</a:t>
            </a:r>
            <a:r>
              <a:rPr kumimoji="1" lang="ja-JP" altLang="en-US" sz="2000" dirty="0" smtClean="0"/>
              <a:t>４</a:t>
            </a:r>
            <a:r>
              <a:rPr kumimoji="1" lang="en-US" altLang="ja-JP" sz="2000" dirty="0" smtClean="0"/>
              <a:t>_</a:t>
            </a:r>
            <a:r>
              <a:rPr lang="ja-JP" altLang="en-US" sz="2000" dirty="0" smtClean="0"/>
              <a:t>５</a:t>
            </a:r>
            <a:endParaRPr lang="en-US" altLang="ja-JP" sz="2000" dirty="0" smtClean="0"/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2771800" y="5445224"/>
            <a:ext cx="2023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アイテムセット</a:t>
            </a:r>
            <a:endParaRPr kumimoji="1" lang="ja-JP" altLang="en-US" sz="2400" dirty="0"/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7380312" y="4073006"/>
            <a:ext cx="1296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…………</a:t>
            </a:r>
            <a:endParaRPr kumimoji="1" lang="ja-JP" altLang="en-US" sz="2000" b="1" dirty="0"/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94830" y="1230163"/>
            <a:ext cx="295578" cy="293217"/>
          </a:xfrm>
          <a:prstGeom prst="rect">
            <a:avLst/>
          </a:prstGeom>
        </p:spPr>
      </p:pic>
      <p:pic>
        <p:nvPicPr>
          <p:cNvPr id="133" name="図 1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07887" y="1268768"/>
            <a:ext cx="295578" cy="293217"/>
          </a:xfrm>
          <a:prstGeom prst="rect">
            <a:avLst/>
          </a:prstGeom>
        </p:spPr>
      </p:pic>
      <p:pic>
        <p:nvPicPr>
          <p:cNvPr id="134" name="図 1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446749" y="1268760"/>
            <a:ext cx="295578" cy="293217"/>
          </a:xfrm>
          <a:prstGeom prst="rect">
            <a:avLst/>
          </a:prstGeom>
        </p:spPr>
      </p:pic>
      <p:pic>
        <p:nvPicPr>
          <p:cNvPr id="143" name="図 1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57129" y="980728"/>
            <a:ext cx="295578" cy="293217"/>
          </a:xfrm>
          <a:prstGeom prst="rect">
            <a:avLst/>
          </a:prstGeom>
        </p:spPr>
      </p:pic>
      <p:pic>
        <p:nvPicPr>
          <p:cNvPr id="150" name="図 1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55784" y="1262208"/>
            <a:ext cx="295578" cy="293217"/>
          </a:xfrm>
          <a:prstGeom prst="rect">
            <a:avLst/>
          </a:prstGeom>
        </p:spPr>
      </p:pic>
      <p:pic>
        <p:nvPicPr>
          <p:cNvPr id="154" name="図 15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28087" y="1443403"/>
            <a:ext cx="295578" cy="293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16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6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61" grpId="0"/>
      <p:bldP spid="70" grpId="0"/>
      <p:bldP spid="75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28" grpId="0" animBg="1"/>
      <p:bldP spid="129" grpId="0" animBg="1"/>
      <p:bldP spid="130" grpId="0"/>
      <p:bldP spid="131" grpId="0"/>
      <p:bldP spid="132" grpId="0"/>
      <p:bldP spid="135" grpId="0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4" grpId="0"/>
      <p:bldP spid="145" grpId="0"/>
      <p:bldP spid="146" grpId="0"/>
      <p:bldP spid="147" grpId="0"/>
      <p:bldP spid="148" grpId="0"/>
      <p:bldP spid="149" grpId="0"/>
      <p:bldP spid="151" grpId="0"/>
      <p:bldP spid="152" grpId="0"/>
      <p:bldP spid="153" grpId="0"/>
      <p:bldP spid="1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27583" y="985713"/>
            <a:ext cx="1643321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/>
              <a:t>ユニ番あり</a:t>
            </a:r>
            <a:endParaRPr kumimoji="1" lang="ja-JP" altLang="en-US" sz="2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269636" y="985713"/>
            <a:ext cx="1643321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/>
              <a:t>ユニ番なし</a:t>
            </a:r>
            <a:endParaRPr kumimoji="1" lang="ja-JP" altLang="en-US" sz="2000" dirty="0"/>
          </a:p>
        </p:txBody>
      </p:sp>
      <p:sp>
        <p:nvSpPr>
          <p:cNvPr id="4" name="正方形/長方形 3"/>
          <p:cNvSpPr/>
          <p:nvPr/>
        </p:nvSpPr>
        <p:spPr>
          <a:xfrm rot="5400000">
            <a:off x="899592" y="1340769"/>
            <a:ext cx="1499305" cy="2160240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 rot="5400000">
            <a:off x="1619673" y="1671236"/>
            <a:ext cx="0" cy="14993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rot="5400000">
            <a:off x="1187624" y="2422136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rot="5400000">
            <a:off x="1763688" y="2420890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rot="5400000">
            <a:off x="611560" y="2422135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rot="5400000">
            <a:off x="877149" y="2420888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rot="5400000">
            <a:off x="1475656" y="2420888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rot="5400000">
            <a:off x="323528" y="2420889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rot="5400000">
            <a:off x="1619672" y="1342015"/>
            <a:ext cx="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rot="5400000">
            <a:off x="1619672" y="1802389"/>
            <a:ext cx="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785149" y="1672483"/>
            <a:ext cx="0" cy="1498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539552" y="1988840"/>
            <a:ext cx="21602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437970" y="322028"/>
            <a:ext cx="3413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例）グリッドサイズ：８</a:t>
            </a:r>
            <a:r>
              <a:rPr kumimoji="1" lang="en-US" altLang="ja-JP" sz="2400" dirty="0" smtClean="0"/>
              <a:t>×</a:t>
            </a:r>
            <a:r>
              <a:rPr kumimoji="1" lang="ja-JP" altLang="en-US" sz="2400" dirty="0" smtClean="0"/>
              <a:t>４</a:t>
            </a:r>
            <a:endParaRPr kumimoji="1" lang="ja-JP" altLang="en-US" sz="2400" dirty="0"/>
          </a:p>
        </p:txBody>
      </p:sp>
      <p:sp>
        <p:nvSpPr>
          <p:cNvPr id="30" name="正方形/長方形 29"/>
          <p:cNvSpPr/>
          <p:nvPr/>
        </p:nvSpPr>
        <p:spPr>
          <a:xfrm rot="5400000">
            <a:off x="5334515" y="1370342"/>
            <a:ext cx="1499305" cy="2160240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" name="直線コネクタ 30"/>
          <p:cNvCxnSpPr/>
          <p:nvPr/>
        </p:nvCxnSpPr>
        <p:spPr>
          <a:xfrm rot="5400000">
            <a:off x="6084168" y="1700809"/>
            <a:ext cx="0" cy="14993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rot="5400000">
            <a:off x="5652119" y="2451709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rot="5400000">
            <a:off x="6228183" y="2450463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rot="5400000">
            <a:off x="5076055" y="2451708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rot="5400000">
            <a:off x="5341644" y="2450461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rot="5400000">
            <a:off x="5940151" y="2450461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rot="5400000">
            <a:off x="4788023" y="2450462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rot="5400000">
            <a:off x="6084167" y="1371588"/>
            <a:ext cx="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rot="5400000">
            <a:off x="6084167" y="1831962"/>
            <a:ext cx="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5249644" y="1702056"/>
            <a:ext cx="0" cy="1498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5004047" y="2018413"/>
            <a:ext cx="21602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フローチャート : 結合子 41"/>
          <p:cNvSpPr/>
          <p:nvPr/>
        </p:nvSpPr>
        <p:spPr>
          <a:xfrm>
            <a:off x="1927381" y="2555059"/>
            <a:ext cx="362699" cy="289280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</a:rPr>
              <a:t>５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pic>
        <p:nvPicPr>
          <p:cNvPr id="44" name="図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13420" y="2086232"/>
            <a:ext cx="295578" cy="293217"/>
          </a:xfrm>
          <a:prstGeom prst="rect">
            <a:avLst/>
          </a:prstGeom>
        </p:spPr>
      </p:pic>
      <p:sp>
        <p:nvSpPr>
          <p:cNvPr id="45" name="フローチャート : 結合子 44"/>
          <p:cNvSpPr/>
          <p:nvPr/>
        </p:nvSpPr>
        <p:spPr>
          <a:xfrm>
            <a:off x="785149" y="2018413"/>
            <a:ext cx="360039" cy="35436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３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7" name="フローチャート : 結合子 46"/>
          <p:cNvSpPr/>
          <p:nvPr/>
        </p:nvSpPr>
        <p:spPr>
          <a:xfrm>
            <a:off x="1361212" y="2837327"/>
            <a:ext cx="360039" cy="35436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8" name="フローチャート : 結合子 47"/>
          <p:cNvSpPr/>
          <p:nvPr/>
        </p:nvSpPr>
        <p:spPr>
          <a:xfrm>
            <a:off x="5244861" y="2100032"/>
            <a:ext cx="360039" cy="35436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9" name="フローチャート : 結合子 48"/>
          <p:cNvSpPr/>
          <p:nvPr/>
        </p:nvSpPr>
        <p:spPr>
          <a:xfrm>
            <a:off x="5761328" y="2874148"/>
            <a:ext cx="360039" cy="35436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0" name="フローチャート : 結合子 49"/>
          <p:cNvSpPr/>
          <p:nvPr/>
        </p:nvSpPr>
        <p:spPr>
          <a:xfrm>
            <a:off x="6335874" y="2567158"/>
            <a:ext cx="362699" cy="289280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pic>
        <p:nvPicPr>
          <p:cNvPr id="51" name="図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98573" y="2127671"/>
            <a:ext cx="295578" cy="293217"/>
          </a:xfrm>
          <a:prstGeom prst="rect">
            <a:avLst/>
          </a:prstGeom>
        </p:spPr>
      </p:pic>
      <p:sp>
        <p:nvSpPr>
          <p:cNvPr id="52" name="テキスト ボックス 51"/>
          <p:cNvSpPr txBox="1"/>
          <p:nvPr/>
        </p:nvSpPr>
        <p:spPr>
          <a:xfrm>
            <a:off x="539552" y="3356992"/>
            <a:ext cx="37739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利点：誰が奪ったのが明確である</a:t>
            </a:r>
            <a:endParaRPr kumimoji="1" lang="ja-JP" altLang="en-US" sz="20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946824" y="3356992"/>
            <a:ext cx="37739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利点：チームとしてどのような時に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　　　　奪えたかがわかる</a:t>
            </a:r>
            <a:endParaRPr kumimoji="1" lang="ja-JP" altLang="en-US" sz="2000" dirty="0"/>
          </a:p>
        </p:txBody>
      </p:sp>
      <p:sp>
        <p:nvSpPr>
          <p:cNvPr id="54" name="正方形/長方形 53"/>
          <p:cNvSpPr/>
          <p:nvPr/>
        </p:nvSpPr>
        <p:spPr>
          <a:xfrm rot="5400000">
            <a:off x="899592" y="4240816"/>
            <a:ext cx="1499305" cy="2160240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5" name="直線コネクタ 54"/>
          <p:cNvCxnSpPr/>
          <p:nvPr/>
        </p:nvCxnSpPr>
        <p:spPr>
          <a:xfrm rot="5400000">
            <a:off x="1619673" y="4571283"/>
            <a:ext cx="0" cy="14993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 rot="5400000">
            <a:off x="1187624" y="5322183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rot="5400000">
            <a:off x="1763688" y="5320937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rot="5400000">
            <a:off x="611560" y="5322182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rot="5400000">
            <a:off x="877149" y="5320935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 rot="5400000">
            <a:off x="1475656" y="5320935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 rot="5400000">
            <a:off x="323528" y="5320936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 rot="5400000">
            <a:off x="1619672" y="4242062"/>
            <a:ext cx="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rot="5400000">
            <a:off x="1619672" y="4702436"/>
            <a:ext cx="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785149" y="4572530"/>
            <a:ext cx="0" cy="1498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539552" y="4888887"/>
            <a:ext cx="21602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図 6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41998" y="4593849"/>
            <a:ext cx="295578" cy="293217"/>
          </a:xfrm>
          <a:prstGeom prst="rect">
            <a:avLst/>
          </a:prstGeom>
        </p:spPr>
      </p:pic>
      <p:sp>
        <p:nvSpPr>
          <p:cNvPr id="70" name="正方形/長方形 69"/>
          <p:cNvSpPr/>
          <p:nvPr/>
        </p:nvSpPr>
        <p:spPr>
          <a:xfrm rot="5400000">
            <a:off x="4355976" y="4250663"/>
            <a:ext cx="1499305" cy="2160240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1" name="直線コネクタ 70"/>
          <p:cNvCxnSpPr/>
          <p:nvPr/>
        </p:nvCxnSpPr>
        <p:spPr>
          <a:xfrm rot="5400000">
            <a:off x="5076057" y="4581130"/>
            <a:ext cx="0" cy="14993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rot="5400000">
            <a:off x="4644008" y="5332030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 rot="5400000">
            <a:off x="5220072" y="5330784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 rot="5400000">
            <a:off x="4067944" y="5332029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rot="5400000">
            <a:off x="4333533" y="5330782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 rot="5400000">
            <a:off x="4932040" y="5330782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 rot="5400000">
            <a:off x="3779912" y="5330783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/>
          <p:cNvCxnSpPr/>
          <p:nvPr/>
        </p:nvCxnSpPr>
        <p:spPr>
          <a:xfrm rot="5400000">
            <a:off x="5076056" y="4251909"/>
            <a:ext cx="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 rot="5400000">
            <a:off x="5076056" y="4712283"/>
            <a:ext cx="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>
            <a:off x="4241533" y="4582377"/>
            <a:ext cx="0" cy="1498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>
            <a:off x="3995936" y="4898734"/>
            <a:ext cx="21602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フローチャート : 結合子 81"/>
          <p:cNvSpPr/>
          <p:nvPr/>
        </p:nvSpPr>
        <p:spPr>
          <a:xfrm>
            <a:off x="4819589" y="5047166"/>
            <a:ext cx="286039" cy="272421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pic>
        <p:nvPicPr>
          <p:cNvPr id="83" name="図 8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99035" y="4611550"/>
            <a:ext cx="295578" cy="293217"/>
          </a:xfrm>
          <a:prstGeom prst="rect">
            <a:avLst/>
          </a:prstGeom>
        </p:spPr>
      </p:pic>
      <p:sp>
        <p:nvSpPr>
          <p:cNvPr id="84" name="フローチャート : 結合子 83"/>
          <p:cNvSpPr/>
          <p:nvPr/>
        </p:nvSpPr>
        <p:spPr>
          <a:xfrm>
            <a:off x="4252746" y="4689500"/>
            <a:ext cx="288031" cy="17718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6" name="フローチャート : 結合子 85"/>
          <p:cNvSpPr/>
          <p:nvPr/>
        </p:nvSpPr>
        <p:spPr>
          <a:xfrm>
            <a:off x="4548137" y="5507968"/>
            <a:ext cx="288031" cy="17718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7" name="フローチャート : 結合子 86"/>
          <p:cNvSpPr/>
          <p:nvPr/>
        </p:nvSpPr>
        <p:spPr>
          <a:xfrm>
            <a:off x="1649246" y="4663114"/>
            <a:ext cx="288031" cy="17718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8" name="フローチャート : 結合子 87"/>
          <p:cNvSpPr/>
          <p:nvPr/>
        </p:nvSpPr>
        <p:spPr>
          <a:xfrm>
            <a:off x="1923937" y="5544536"/>
            <a:ext cx="288031" cy="17718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9" name="フローチャート : 結合子 88"/>
          <p:cNvSpPr/>
          <p:nvPr/>
        </p:nvSpPr>
        <p:spPr>
          <a:xfrm>
            <a:off x="2241998" y="4938658"/>
            <a:ext cx="286039" cy="272421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323528" y="1916832"/>
            <a:ext cx="245596" cy="102566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正方形/長方形 90"/>
          <p:cNvSpPr/>
          <p:nvPr/>
        </p:nvSpPr>
        <p:spPr>
          <a:xfrm>
            <a:off x="323528" y="4851605"/>
            <a:ext cx="245596" cy="102566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正方形/長方形 91"/>
          <p:cNvSpPr/>
          <p:nvPr/>
        </p:nvSpPr>
        <p:spPr>
          <a:xfrm>
            <a:off x="4783663" y="1988840"/>
            <a:ext cx="245596" cy="102566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正方形/長方形 92"/>
          <p:cNvSpPr/>
          <p:nvPr/>
        </p:nvSpPr>
        <p:spPr>
          <a:xfrm>
            <a:off x="3779912" y="4840294"/>
            <a:ext cx="245596" cy="102566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/>
          <p:cNvSpPr/>
          <p:nvPr/>
        </p:nvSpPr>
        <p:spPr>
          <a:xfrm rot="5400000">
            <a:off x="7092280" y="4250662"/>
            <a:ext cx="1499305" cy="2160240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5" name="直線コネクタ 94"/>
          <p:cNvCxnSpPr/>
          <p:nvPr/>
        </p:nvCxnSpPr>
        <p:spPr>
          <a:xfrm rot="5400000">
            <a:off x="7812361" y="4581129"/>
            <a:ext cx="0" cy="14993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 rot="5400000">
            <a:off x="7380312" y="5332029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rot="5400000">
            <a:off x="7956376" y="5330783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 rot="5400000">
            <a:off x="6804248" y="5332028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rot="5400000">
            <a:off x="7069837" y="5330781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/>
          <p:nvPr/>
        </p:nvCxnSpPr>
        <p:spPr>
          <a:xfrm rot="5400000">
            <a:off x="7668344" y="5330781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 rot="5400000">
            <a:off x="6516216" y="5330782"/>
            <a:ext cx="1499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 rot="5400000">
            <a:off x="7812360" y="4251908"/>
            <a:ext cx="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>
          <a:xfrm rot="5400000">
            <a:off x="7812360" y="4712282"/>
            <a:ext cx="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>
          <a:xfrm>
            <a:off x="6977837" y="4582376"/>
            <a:ext cx="0" cy="1498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>
            <a:off x="6732240" y="4898733"/>
            <a:ext cx="21602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フローチャート : 結合子 105"/>
          <p:cNvSpPr/>
          <p:nvPr/>
        </p:nvSpPr>
        <p:spPr>
          <a:xfrm>
            <a:off x="8415647" y="4940878"/>
            <a:ext cx="286039" cy="272421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pic>
        <p:nvPicPr>
          <p:cNvPr id="107" name="図 10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06108" y="4611549"/>
            <a:ext cx="295578" cy="293217"/>
          </a:xfrm>
          <a:prstGeom prst="rect">
            <a:avLst/>
          </a:prstGeom>
        </p:spPr>
      </p:pic>
      <p:sp>
        <p:nvSpPr>
          <p:cNvPr id="108" name="フローチャート : 結合子 107"/>
          <p:cNvSpPr/>
          <p:nvPr/>
        </p:nvSpPr>
        <p:spPr>
          <a:xfrm>
            <a:off x="7836683" y="4699450"/>
            <a:ext cx="288031" cy="17718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9" name="フローチャート : 結合子 108"/>
          <p:cNvSpPr/>
          <p:nvPr/>
        </p:nvSpPr>
        <p:spPr>
          <a:xfrm>
            <a:off x="8170455" y="5507967"/>
            <a:ext cx="288031" cy="17718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0" name="正方形/長方形 109"/>
          <p:cNvSpPr/>
          <p:nvPr/>
        </p:nvSpPr>
        <p:spPr>
          <a:xfrm>
            <a:off x="6516216" y="4840293"/>
            <a:ext cx="245596" cy="102566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654957" y="4064878"/>
            <a:ext cx="1988577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絶対位置</a:t>
            </a:r>
            <a:endParaRPr kumimoji="1" lang="ja-JP" altLang="en-US" sz="2000" b="1" dirty="0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5247719" y="4077072"/>
            <a:ext cx="1988577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相対</a:t>
            </a:r>
            <a:r>
              <a:rPr kumimoji="1" lang="ja-JP" altLang="en-US" sz="2000" b="1" dirty="0" smtClean="0"/>
              <a:t>位置</a:t>
            </a:r>
            <a:endParaRPr kumimoji="1" lang="ja-JP" altLang="en-US" sz="2000" b="1" dirty="0"/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35496" y="6165304"/>
            <a:ext cx="38459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利点：どの位置で奪ったのが明確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           </a:t>
            </a:r>
            <a:r>
              <a:rPr kumimoji="1" lang="ja-JP" altLang="en-US" sz="2000" dirty="0" smtClean="0"/>
              <a:t>である</a:t>
            </a:r>
            <a:endParaRPr kumimoji="1" lang="ja-JP" altLang="en-US" sz="2000" dirty="0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4468474" y="6165304"/>
            <a:ext cx="44240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利点：</a:t>
            </a:r>
            <a:r>
              <a:rPr lang="ja-JP" altLang="en-US" sz="2000" dirty="0"/>
              <a:t>ボール</a:t>
            </a:r>
            <a:r>
              <a:rPr lang="ja-JP" altLang="en-US" sz="2000" dirty="0" smtClean="0"/>
              <a:t>を起点としてみるため</a:t>
            </a:r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　　　形が一緒なら同じと考えられる</a:t>
            </a:r>
            <a:endParaRPr lang="en-US" altLang="ja-JP" sz="2000" dirty="0" smtClean="0"/>
          </a:p>
          <a:p>
            <a:r>
              <a:rPr kumimoji="1" lang="ja-JP" altLang="en-US" sz="2000" dirty="0"/>
              <a:t>　</a:t>
            </a:r>
            <a:r>
              <a:rPr kumimoji="1" lang="ja-JP" altLang="en-US" sz="2000" dirty="0" smtClean="0"/>
              <a:t>　　　</a:t>
            </a:r>
            <a:endParaRPr kumimoji="1" lang="en-US" altLang="ja-JP" sz="2000" dirty="0" smtClean="0"/>
          </a:p>
        </p:txBody>
      </p:sp>
    </p:spTree>
    <p:extLst>
      <p:ext uri="{BB962C8B-B14F-4D97-AF65-F5344CB8AC3E}">
        <p14:creationId xmlns:p14="http://schemas.microsoft.com/office/powerpoint/2010/main" val="319610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30" grpId="0" animBg="1"/>
      <p:bldP spid="42" grpId="0" animBg="1"/>
      <p:bldP spid="45" grpId="0" animBg="1"/>
      <p:bldP spid="47" grpId="0" animBg="1"/>
      <p:bldP spid="48" grpId="0" animBg="1"/>
      <p:bldP spid="49" grpId="0" animBg="1"/>
      <p:bldP spid="50" grpId="0" animBg="1"/>
      <p:bldP spid="52" grpId="0"/>
      <p:bldP spid="53" grpId="0"/>
      <p:bldP spid="54" grpId="0" animBg="1"/>
      <p:bldP spid="70" grpId="0" animBg="1"/>
      <p:bldP spid="82" grpId="0" animBg="1"/>
      <p:bldP spid="84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106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/>
      <p:bldP spid="1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5" name="直線コネクタ 104"/>
          <p:cNvCxnSpPr/>
          <p:nvPr/>
        </p:nvCxnSpPr>
        <p:spPr>
          <a:xfrm>
            <a:off x="755576" y="5027032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251520" y="1534222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619672" y="1539263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987824" y="1525203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355976" y="1525203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724128" y="1525203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092280" y="1525203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251520" y="2813989"/>
            <a:ext cx="7704856" cy="28803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100392" y="2757950"/>
            <a:ext cx="8066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Time</a:t>
            </a:r>
            <a:endParaRPr kumimoji="1" lang="ja-JP" altLang="en-US" sz="2000" b="1" dirty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467544" y="1534222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259632" y="1539263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755576" y="1531701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971600" y="1539263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5292080" y="1520160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4572000" y="1529181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3707904" y="1520161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3995936" y="1525203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3419872" y="1536742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3203848" y="1520162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2627784" y="1539263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2339752" y="1529181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2123728" y="1539263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1839144" y="1534222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4802411" y="1525203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5076056" y="1539263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6228184" y="1520156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6516216" y="1520157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5940152" y="1534222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6732240" y="1520158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7308304" y="1536741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7596336" y="1520160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7869850" y="1531701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8100392" y="1520159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51520" y="1755287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251520" y="2043319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251520" y="2259343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251520" y="2475367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7092280" y="1755287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5724128" y="1755287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4355976" y="1755287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2987824" y="1755287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1619672" y="1755287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7092280" y="2043319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5724128" y="2060087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4355976" y="2043319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2987824" y="2043319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1619672" y="2043319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7092280" y="2259343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7092280" y="2475367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5724128" y="2259343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5724128" y="2475367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4355976" y="2475367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4355976" y="2259343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>
            <a:off x="1619672" y="2475367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1619672" y="2259343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2987824" y="2475367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2987824" y="2259343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フローチャート : 結合子 58"/>
          <p:cNvSpPr/>
          <p:nvPr/>
        </p:nvSpPr>
        <p:spPr>
          <a:xfrm>
            <a:off x="5362172" y="2259343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フローチャート : 結合子 59"/>
          <p:cNvSpPr/>
          <p:nvPr/>
        </p:nvSpPr>
        <p:spPr>
          <a:xfrm>
            <a:off x="467544" y="1539263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フローチャート : 結合子 60"/>
          <p:cNvSpPr/>
          <p:nvPr/>
        </p:nvSpPr>
        <p:spPr>
          <a:xfrm>
            <a:off x="2123728" y="1539263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フローチャート : 結合子 61"/>
          <p:cNvSpPr/>
          <p:nvPr/>
        </p:nvSpPr>
        <p:spPr>
          <a:xfrm>
            <a:off x="2123728" y="1827295"/>
            <a:ext cx="216024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フローチャート : 結合子 62"/>
          <p:cNvSpPr/>
          <p:nvPr/>
        </p:nvSpPr>
        <p:spPr>
          <a:xfrm>
            <a:off x="2627784" y="1827295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フローチャート : 結合子 63"/>
          <p:cNvSpPr/>
          <p:nvPr/>
        </p:nvSpPr>
        <p:spPr>
          <a:xfrm>
            <a:off x="2123728" y="2475367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フローチャート : 結合子 64"/>
          <p:cNvSpPr/>
          <p:nvPr/>
        </p:nvSpPr>
        <p:spPr>
          <a:xfrm>
            <a:off x="3779912" y="2043319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/>
              </a:solidFill>
            </a:endParaRPr>
          </a:p>
        </p:txBody>
      </p:sp>
      <p:sp>
        <p:nvSpPr>
          <p:cNvPr id="66" name="フローチャート : 結合子 65"/>
          <p:cNvSpPr/>
          <p:nvPr/>
        </p:nvSpPr>
        <p:spPr>
          <a:xfrm>
            <a:off x="5076056" y="1755287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フローチャート : 結合子 66"/>
          <p:cNvSpPr/>
          <p:nvPr/>
        </p:nvSpPr>
        <p:spPr>
          <a:xfrm>
            <a:off x="6516216" y="1539263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フローチャート : 結合子 67"/>
          <p:cNvSpPr/>
          <p:nvPr/>
        </p:nvSpPr>
        <p:spPr>
          <a:xfrm>
            <a:off x="5724128" y="1539263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フローチャート : 結合子 68"/>
          <p:cNvSpPr/>
          <p:nvPr/>
        </p:nvSpPr>
        <p:spPr>
          <a:xfrm>
            <a:off x="6732240" y="2259343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/>
              </a:solidFill>
            </a:endParaRPr>
          </a:p>
        </p:txBody>
      </p:sp>
      <p:sp>
        <p:nvSpPr>
          <p:cNvPr id="70" name="フローチャート : 結合子 69"/>
          <p:cNvSpPr/>
          <p:nvPr/>
        </p:nvSpPr>
        <p:spPr>
          <a:xfrm>
            <a:off x="7092280" y="2259343"/>
            <a:ext cx="216024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フローチャート : 結合子 70"/>
          <p:cNvSpPr/>
          <p:nvPr/>
        </p:nvSpPr>
        <p:spPr>
          <a:xfrm>
            <a:off x="4355976" y="2475367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/>
              </a:solidFill>
            </a:endParaRPr>
          </a:p>
        </p:txBody>
      </p:sp>
      <p:sp>
        <p:nvSpPr>
          <p:cNvPr id="72" name="フローチャート : 結合子 71"/>
          <p:cNvSpPr/>
          <p:nvPr/>
        </p:nvSpPr>
        <p:spPr>
          <a:xfrm>
            <a:off x="7092280" y="2475367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フローチャート : 結合子 72"/>
          <p:cNvSpPr/>
          <p:nvPr/>
        </p:nvSpPr>
        <p:spPr>
          <a:xfrm>
            <a:off x="4860032" y="2043319"/>
            <a:ext cx="216024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フローチャート : 結合子 73"/>
          <p:cNvSpPr/>
          <p:nvPr/>
        </p:nvSpPr>
        <p:spPr>
          <a:xfrm>
            <a:off x="3491880" y="2475367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フローチャート : 結合子 74"/>
          <p:cNvSpPr/>
          <p:nvPr/>
        </p:nvSpPr>
        <p:spPr>
          <a:xfrm>
            <a:off x="3203848" y="2043319"/>
            <a:ext cx="216024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フローチャート : 結合子 75"/>
          <p:cNvSpPr/>
          <p:nvPr/>
        </p:nvSpPr>
        <p:spPr>
          <a:xfrm>
            <a:off x="3203848" y="1755287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フローチャート : 結合子 76"/>
          <p:cNvSpPr/>
          <p:nvPr/>
        </p:nvSpPr>
        <p:spPr>
          <a:xfrm>
            <a:off x="7308304" y="1827295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フローチャート : 結合子 77"/>
          <p:cNvSpPr/>
          <p:nvPr/>
        </p:nvSpPr>
        <p:spPr>
          <a:xfrm>
            <a:off x="7596336" y="1827295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フローチャート : 結合子 78"/>
          <p:cNvSpPr/>
          <p:nvPr/>
        </p:nvSpPr>
        <p:spPr>
          <a:xfrm>
            <a:off x="6516216" y="2043319"/>
            <a:ext cx="216024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フローチャート : 結合子 79"/>
          <p:cNvSpPr/>
          <p:nvPr/>
        </p:nvSpPr>
        <p:spPr>
          <a:xfrm>
            <a:off x="1043608" y="2475367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フローチャート : 結合子 80"/>
          <p:cNvSpPr/>
          <p:nvPr/>
        </p:nvSpPr>
        <p:spPr>
          <a:xfrm>
            <a:off x="772344" y="1539263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フローチャート : 結合子 81"/>
          <p:cNvSpPr/>
          <p:nvPr/>
        </p:nvSpPr>
        <p:spPr>
          <a:xfrm>
            <a:off x="1259632" y="2043319"/>
            <a:ext cx="216024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8" name="図 8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06798" y="2004722"/>
            <a:ext cx="295578" cy="293217"/>
          </a:xfrm>
          <a:prstGeom prst="rect">
            <a:avLst/>
          </a:prstGeom>
        </p:spPr>
      </p:pic>
      <p:pic>
        <p:nvPicPr>
          <p:cNvPr id="89" name="図 8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19855" y="2043327"/>
            <a:ext cx="295578" cy="293217"/>
          </a:xfrm>
          <a:prstGeom prst="rect">
            <a:avLst/>
          </a:prstGeom>
        </p:spPr>
      </p:pic>
      <p:pic>
        <p:nvPicPr>
          <p:cNvPr id="90" name="図 8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158717" y="2043319"/>
            <a:ext cx="295578" cy="293217"/>
          </a:xfrm>
          <a:prstGeom prst="rect">
            <a:avLst/>
          </a:prstGeom>
        </p:spPr>
      </p:pic>
      <p:pic>
        <p:nvPicPr>
          <p:cNvPr id="91" name="図 9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69097" y="1755287"/>
            <a:ext cx="295578" cy="293217"/>
          </a:xfrm>
          <a:prstGeom prst="rect">
            <a:avLst/>
          </a:prstGeom>
        </p:spPr>
      </p:pic>
      <p:pic>
        <p:nvPicPr>
          <p:cNvPr id="92" name="図 9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67752" y="2036767"/>
            <a:ext cx="295578" cy="293217"/>
          </a:xfrm>
          <a:prstGeom prst="rect">
            <a:avLst/>
          </a:prstGeom>
        </p:spPr>
      </p:pic>
      <p:pic>
        <p:nvPicPr>
          <p:cNvPr id="93" name="図 9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40055" y="2217962"/>
            <a:ext cx="295578" cy="293217"/>
          </a:xfrm>
          <a:prstGeom prst="rect">
            <a:avLst/>
          </a:prstGeom>
        </p:spPr>
      </p:pic>
      <p:sp>
        <p:nvSpPr>
          <p:cNvPr id="94" name="テキスト ボックス 93"/>
          <p:cNvSpPr txBox="1"/>
          <p:nvPr/>
        </p:nvSpPr>
        <p:spPr>
          <a:xfrm>
            <a:off x="251520" y="728068"/>
            <a:ext cx="2907197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各選手やボールの座標を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頂点として捉える場合</a:t>
            </a:r>
            <a:endParaRPr kumimoji="1" lang="ja-JP" altLang="en-US" sz="2000" dirty="0"/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251520" y="4161274"/>
            <a:ext cx="2907197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各選手やボールの動きを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辺として捉える場合</a:t>
            </a:r>
            <a:endParaRPr kumimoji="1" lang="ja-JP" altLang="en-US" sz="2000" dirty="0"/>
          </a:p>
        </p:txBody>
      </p:sp>
      <p:sp>
        <p:nvSpPr>
          <p:cNvPr id="96" name="正方形/長方形 95"/>
          <p:cNvSpPr/>
          <p:nvPr/>
        </p:nvSpPr>
        <p:spPr>
          <a:xfrm>
            <a:off x="251520" y="5029553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正方形/長方形 96"/>
          <p:cNvSpPr/>
          <p:nvPr/>
        </p:nvSpPr>
        <p:spPr>
          <a:xfrm>
            <a:off x="1619672" y="5034594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正方形/長方形 97"/>
          <p:cNvSpPr/>
          <p:nvPr/>
        </p:nvSpPr>
        <p:spPr>
          <a:xfrm>
            <a:off x="2987824" y="5020534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9" name="正方形/長方形 98"/>
          <p:cNvSpPr/>
          <p:nvPr/>
        </p:nvSpPr>
        <p:spPr>
          <a:xfrm>
            <a:off x="4355976" y="5020534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正方形/長方形 99"/>
          <p:cNvSpPr/>
          <p:nvPr/>
        </p:nvSpPr>
        <p:spPr>
          <a:xfrm>
            <a:off x="5724128" y="5020534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正方形/長方形 100"/>
          <p:cNvSpPr/>
          <p:nvPr/>
        </p:nvSpPr>
        <p:spPr>
          <a:xfrm>
            <a:off x="7092280" y="5020534"/>
            <a:ext cx="122413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右矢印 101"/>
          <p:cNvSpPr/>
          <p:nvPr/>
        </p:nvSpPr>
        <p:spPr>
          <a:xfrm>
            <a:off x="251520" y="6309320"/>
            <a:ext cx="7704856" cy="28803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3" name="直線コネクタ 102"/>
          <p:cNvCxnSpPr/>
          <p:nvPr/>
        </p:nvCxnSpPr>
        <p:spPr>
          <a:xfrm>
            <a:off x="467544" y="5029553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>
          <a:xfrm>
            <a:off x="1259632" y="5034594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>
            <a:off x="971600" y="5034594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>
            <a:off x="5292080" y="5015491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コネクタ 107"/>
          <p:cNvCxnSpPr/>
          <p:nvPr/>
        </p:nvCxnSpPr>
        <p:spPr>
          <a:xfrm>
            <a:off x="4572000" y="5024512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/>
          <p:cNvCxnSpPr/>
          <p:nvPr/>
        </p:nvCxnSpPr>
        <p:spPr>
          <a:xfrm>
            <a:off x="3707904" y="5015492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>
            <a:off x="3995936" y="5020534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/>
          <p:cNvCxnSpPr/>
          <p:nvPr/>
        </p:nvCxnSpPr>
        <p:spPr>
          <a:xfrm>
            <a:off x="3419872" y="5032073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>
            <a:off x="3203848" y="5015493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/>
          <p:nvPr/>
        </p:nvCxnSpPr>
        <p:spPr>
          <a:xfrm>
            <a:off x="2627784" y="5034594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>
            <a:off x="2339752" y="5024512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/>
          <p:cNvCxnSpPr/>
          <p:nvPr/>
        </p:nvCxnSpPr>
        <p:spPr>
          <a:xfrm>
            <a:off x="2123728" y="5034594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/>
          <p:nvPr/>
        </p:nvCxnSpPr>
        <p:spPr>
          <a:xfrm>
            <a:off x="1839144" y="5029553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コネクタ 116"/>
          <p:cNvCxnSpPr/>
          <p:nvPr/>
        </p:nvCxnSpPr>
        <p:spPr>
          <a:xfrm>
            <a:off x="4802411" y="5020534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コネクタ 117"/>
          <p:cNvCxnSpPr/>
          <p:nvPr/>
        </p:nvCxnSpPr>
        <p:spPr>
          <a:xfrm>
            <a:off x="5076056" y="5034594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コネクタ 118"/>
          <p:cNvCxnSpPr/>
          <p:nvPr/>
        </p:nvCxnSpPr>
        <p:spPr>
          <a:xfrm>
            <a:off x="6228184" y="5015487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コネクタ 119"/>
          <p:cNvCxnSpPr/>
          <p:nvPr/>
        </p:nvCxnSpPr>
        <p:spPr>
          <a:xfrm>
            <a:off x="6516216" y="5015488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/>
          <p:nvPr/>
        </p:nvCxnSpPr>
        <p:spPr>
          <a:xfrm>
            <a:off x="5940152" y="5029553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コネクタ 121"/>
          <p:cNvCxnSpPr/>
          <p:nvPr/>
        </p:nvCxnSpPr>
        <p:spPr>
          <a:xfrm>
            <a:off x="6732240" y="5015489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/>
          <p:nvPr/>
        </p:nvCxnSpPr>
        <p:spPr>
          <a:xfrm>
            <a:off x="7308304" y="5032072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/>
          <p:nvPr/>
        </p:nvCxnSpPr>
        <p:spPr>
          <a:xfrm>
            <a:off x="7596336" y="5015491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コネクタ 124"/>
          <p:cNvCxnSpPr/>
          <p:nvPr/>
        </p:nvCxnSpPr>
        <p:spPr>
          <a:xfrm>
            <a:off x="7869850" y="5027032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/>
          <p:nvPr/>
        </p:nvCxnSpPr>
        <p:spPr>
          <a:xfrm>
            <a:off x="8100392" y="5015490"/>
            <a:ext cx="0" cy="1157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>
            <a:off x="251520" y="525061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>
            <a:off x="251520" y="5538650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>
            <a:off x="251520" y="5754674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/>
          <p:cNvCxnSpPr/>
          <p:nvPr/>
        </p:nvCxnSpPr>
        <p:spPr>
          <a:xfrm>
            <a:off x="251520" y="597069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コネクタ 130"/>
          <p:cNvCxnSpPr/>
          <p:nvPr/>
        </p:nvCxnSpPr>
        <p:spPr>
          <a:xfrm>
            <a:off x="7092280" y="525061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/>
          <p:nvPr/>
        </p:nvCxnSpPr>
        <p:spPr>
          <a:xfrm>
            <a:off x="5724128" y="525061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コネクタ 132"/>
          <p:cNvCxnSpPr/>
          <p:nvPr/>
        </p:nvCxnSpPr>
        <p:spPr>
          <a:xfrm>
            <a:off x="4355976" y="525061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コネクタ 133"/>
          <p:cNvCxnSpPr/>
          <p:nvPr/>
        </p:nvCxnSpPr>
        <p:spPr>
          <a:xfrm>
            <a:off x="2987824" y="525061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コネクタ 134"/>
          <p:cNvCxnSpPr/>
          <p:nvPr/>
        </p:nvCxnSpPr>
        <p:spPr>
          <a:xfrm>
            <a:off x="1619672" y="525061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コネクタ 135"/>
          <p:cNvCxnSpPr/>
          <p:nvPr/>
        </p:nvCxnSpPr>
        <p:spPr>
          <a:xfrm>
            <a:off x="7092280" y="5538650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/>
          <p:cNvCxnSpPr/>
          <p:nvPr/>
        </p:nvCxnSpPr>
        <p:spPr>
          <a:xfrm>
            <a:off x="5724128" y="555541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コネクタ 137"/>
          <p:cNvCxnSpPr/>
          <p:nvPr/>
        </p:nvCxnSpPr>
        <p:spPr>
          <a:xfrm>
            <a:off x="4355976" y="5538650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コネクタ 138"/>
          <p:cNvCxnSpPr/>
          <p:nvPr/>
        </p:nvCxnSpPr>
        <p:spPr>
          <a:xfrm>
            <a:off x="2987824" y="5538650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コネクタ 139"/>
          <p:cNvCxnSpPr/>
          <p:nvPr/>
        </p:nvCxnSpPr>
        <p:spPr>
          <a:xfrm>
            <a:off x="1619672" y="5538650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コネクタ 140"/>
          <p:cNvCxnSpPr/>
          <p:nvPr/>
        </p:nvCxnSpPr>
        <p:spPr>
          <a:xfrm>
            <a:off x="7092280" y="5754674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コネクタ 141"/>
          <p:cNvCxnSpPr/>
          <p:nvPr/>
        </p:nvCxnSpPr>
        <p:spPr>
          <a:xfrm>
            <a:off x="7092280" y="597069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コネクタ 142"/>
          <p:cNvCxnSpPr/>
          <p:nvPr/>
        </p:nvCxnSpPr>
        <p:spPr>
          <a:xfrm>
            <a:off x="5724128" y="5754674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コネクタ 143"/>
          <p:cNvCxnSpPr/>
          <p:nvPr/>
        </p:nvCxnSpPr>
        <p:spPr>
          <a:xfrm>
            <a:off x="5724128" y="597069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コネクタ 144"/>
          <p:cNvCxnSpPr/>
          <p:nvPr/>
        </p:nvCxnSpPr>
        <p:spPr>
          <a:xfrm>
            <a:off x="4355976" y="597069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コネクタ 145"/>
          <p:cNvCxnSpPr/>
          <p:nvPr/>
        </p:nvCxnSpPr>
        <p:spPr>
          <a:xfrm>
            <a:off x="4355976" y="5754674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線コネクタ 146"/>
          <p:cNvCxnSpPr/>
          <p:nvPr/>
        </p:nvCxnSpPr>
        <p:spPr>
          <a:xfrm>
            <a:off x="1619672" y="597069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コネクタ 147"/>
          <p:cNvCxnSpPr/>
          <p:nvPr/>
        </p:nvCxnSpPr>
        <p:spPr>
          <a:xfrm>
            <a:off x="1619672" y="5754674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コネクタ 148"/>
          <p:cNvCxnSpPr/>
          <p:nvPr/>
        </p:nvCxnSpPr>
        <p:spPr>
          <a:xfrm>
            <a:off x="2987824" y="597069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/>
          <p:nvPr/>
        </p:nvCxnSpPr>
        <p:spPr>
          <a:xfrm>
            <a:off x="2987824" y="5754674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フローチャート : 結合子 150"/>
          <p:cNvSpPr/>
          <p:nvPr/>
        </p:nvSpPr>
        <p:spPr>
          <a:xfrm>
            <a:off x="5362172" y="5754674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2" name="フローチャート : 結合子 151"/>
          <p:cNvSpPr/>
          <p:nvPr/>
        </p:nvSpPr>
        <p:spPr>
          <a:xfrm>
            <a:off x="467544" y="5034594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" name="フローチャート : 結合子 153"/>
          <p:cNvSpPr/>
          <p:nvPr/>
        </p:nvSpPr>
        <p:spPr>
          <a:xfrm>
            <a:off x="2123728" y="5322626"/>
            <a:ext cx="216024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" name="フローチャート : 結合子 154"/>
          <p:cNvSpPr/>
          <p:nvPr/>
        </p:nvSpPr>
        <p:spPr>
          <a:xfrm>
            <a:off x="2627784" y="5322626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フローチャート : 結合子 155"/>
          <p:cNvSpPr/>
          <p:nvPr/>
        </p:nvSpPr>
        <p:spPr>
          <a:xfrm>
            <a:off x="2123728" y="5970698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フローチャート : 結合子 156"/>
          <p:cNvSpPr/>
          <p:nvPr/>
        </p:nvSpPr>
        <p:spPr>
          <a:xfrm>
            <a:off x="3779912" y="5538650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/>
              </a:solidFill>
            </a:endParaRPr>
          </a:p>
        </p:txBody>
      </p:sp>
      <p:sp>
        <p:nvSpPr>
          <p:cNvPr id="158" name="フローチャート : 結合子 157"/>
          <p:cNvSpPr/>
          <p:nvPr/>
        </p:nvSpPr>
        <p:spPr>
          <a:xfrm>
            <a:off x="5076056" y="5250618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フローチャート : 結合子 158"/>
          <p:cNvSpPr/>
          <p:nvPr/>
        </p:nvSpPr>
        <p:spPr>
          <a:xfrm>
            <a:off x="6516216" y="5034594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" name="フローチャート : 結合子 159"/>
          <p:cNvSpPr/>
          <p:nvPr/>
        </p:nvSpPr>
        <p:spPr>
          <a:xfrm>
            <a:off x="5724128" y="5034594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" name="フローチャート : 結合子 160"/>
          <p:cNvSpPr/>
          <p:nvPr/>
        </p:nvSpPr>
        <p:spPr>
          <a:xfrm>
            <a:off x="6732240" y="5754674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/>
              </a:solidFill>
            </a:endParaRPr>
          </a:p>
        </p:txBody>
      </p:sp>
      <p:sp>
        <p:nvSpPr>
          <p:cNvPr id="162" name="フローチャート : 結合子 161"/>
          <p:cNvSpPr/>
          <p:nvPr/>
        </p:nvSpPr>
        <p:spPr>
          <a:xfrm>
            <a:off x="7092280" y="5754674"/>
            <a:ext cx="216024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3" name="フローチャート : 結合子 162"/>
          <p:cNvSpPr/>
          <p:nvPr/>
        </p:nvSpPr>
        <p:spPr>
          <a:xfrm>
            <a:off x="4355976" y="5970698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/>
              </a:solidFill>
            </a:endParaRPr>
          </a:p>
        </p:txBody>
      </p:sp>
      <p:sp>
        <p:nvSpPr>
          <p:cNvPr id="164" name="フローチャート : 結合子 163"/>
          <p:cNvSpPr/>
          <p:nvPr/>
        </p:nvSpPr>
        <p:spPr>
          <a:xfrm>
            <a:off x="7092280" y="5970698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5" name="フローチャート : 結合子 164"/>
          <p:cNvSpPr/>
          <p:nvPr/>
        </p:nvSpPr>
        <p:spPr>
          <a:xfrm>
            <a:off x="4860032" y="5538650"/>
            <a:ext cx="216024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フローチャート : 結合子 165"/>
          <p:cNvSpPr/>
          <p:nvPr/>
        </p:nvSpPr>
        <p:spPr>
          <a:xfrm>
            <a:off x="3474132" y="5322634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7" name="フローチャート : 結合子 166"/>
          <p:cNvSpPr/>
          <p:nvPr/>
        </p:nvSpPr>
        <p:spPr>
          <a:xfrm>
            <a:off x="3203848" y="5538650"/>
            <a:ext cx="216024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9" name="フローチャート : 結合子 168"/>
          <p:cNvSpPr/>
          <p:nvPr/>
        </p:nvSpPr>
        <p:spPr>
          <a:xfrm>
            <a:off x="7308304" y="5322626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1" name="フローチャート : 結合子 170"/>
          <p:cNvSpPr/>
          <p:nvPr/>
        </p:nvSpPr>
        <p:spPr>
          <a:xfrm>
            <a:off x="6516216" y="5538650"/>
            <a:ext cx="216024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2" name="フローチャート : 結合子 171"/>
          <p:cNvSpPr/>
          <p:nvPr/>
        </p:nvSpPr>
        <p:spPr>
          <a:xfrm>
            <a:off x="1043608" y="5970698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3" name="フローチャート : 結合子 172"/>
          <p:cNvSpPr/>
          <p:nvPr/>
        </p:nvSpPr>
        <p:spPr>
          <a:xfrm>
            <a:off x="772344" y="5034594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4" name="フローチャート : 結合子 173"/>
          <p:cNvSpPr/>
          <p:nvPr/>
        </p:nvSpPr>
        <p:spPr>
          <a:xfrm>
            <a:off x="1259632" y="5538650"/>
            <a:ext cx="216024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5" name="図 17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06798" y="5500053"/>
            <a:ext cx="295578" cy="293217"/>
          </a:xfrm>
          <a:prstGeom prst="rect">
            <a:avLst/>
          </a:prstGeom>
        </p:spPr>
      </p:pic>
      <p:pic>
        <p:nvPicPr>
          <p:cNvPr id="176" name="図 1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19855" y="5538658"/>
            <a:ext cx="295578" cy="293217"/>
          </a:xfrm>
          <a:prstGeom prst="rect">
            <a:avLst/>
          </a:prstGeom>
        </p:spPr>
      </p:pic>
      <p:pic>
        <p:nvPicPr>
          <p:cNvPr id="177" name="図 17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158717" y="5538650"/>
            <a:ext cx="295578" cy="293217"/>
          </a:xfrm>
          <a:prstGeom prst="rect">
            <a:avLst/>
          </a:prstGeom>
        </p:spPr>
      </p:pic>
      <p:pic>
        <p:nvPicPr>
          <p:cNvPr id="178" name="図 17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69097" y="5250618"/>
            <a:ext cx="295578" cy="293217"/>
          </a:xfrm>
          <a:prstGeom prst="rect">
            <a:avLst/>
          </a:prstGeom>
        </p:spPr>
      </p:pic>
      <p:pic>
        <p:nvPicPr>
          <p:cNvPr id="179" name="図 17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67752" y="5532098"/>
            <a:ext cx="295578" cy="293217"/>
          </a:xfrm>
          <a:prstGeom prst="rect">
            <a:avLst/>
          </a:prstGeom>
        </p:spPr>
      </p:pic>
      <p:pic>
        <p:nvPicPr>
          <p:cNvPr id="180" name="図 17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40055" y="5713293"/>
            <a:ext cx="295578" cy="293217"/>
          </a:xfrm>
          <a:prstGeom prst="rect">
            <a:avLst/>
          </a:prstGeom>
        </p:spPr>
      </p:pic>
      <p:sp>
        <p:nvSpPr>
          <p:cNvPr id="181" name="テキスト ボックス 180"/>
          <p:cNvSpPr txBox="1"/>
          <p:nvPr/>
        </p:nvSpPr>
        <p:spPr>
          <a:xfrm>
            <a:off x="8028384" y="6269250"/>
            <a:ext cx="8066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Time</a:t>
            </a:r>
            <a:endParaRPr kumimoji="1" lang="ja-JP" altLang="en-US" sz="2000" b="1" dirty="0"/>
          </a:p>
        </p:txBody>
      </p:sp>
      <p:sp>
        <p:nvSpPr>
          <p:cNvPr id="182" name="フローチャート : 結合子 181"/>
          <p:cNvSpPr/>
          <p:nvPr/>
        </p:nvSpPr>
        <p:spPr>
          <a:xfrm>
            <a:off x="2339752" y="5013176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フローチャート : 結合子 182"/>
          <p:cNvSpPr/>
          <p:nvPr/>
        </p:nvSpPr>
        <p:spPr>
          <a:xfrm>
            <a:off x="3995936" y="5017217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4" name="フローチャート : 結合子 183"/>
          <p:cNvSpPr/>
          <p:nvPr/>
        </p:nvSpPr>
        <p:spPr>
          <a:xfrm>
            <a:off x="7635998" y="5555109"/>
            <a:ext cx="216024" cy="216024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8" name="テキスト ボックス 187"/>
          <p:cNvSpPr txBox="1"/>
          <p:nvPr/>
        </p:nvSpPr>
        <p:spPr>
          <a:xfrm>
            <a:off x="3690156" y="188640"/>
            <a:ext cx="9538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A_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５</a:t>
            </a:r>
            <a:r>
              <a:rPr kumimoji="1" lang="en-US" altLang="ja-JP" dirty="0" smtClean="0">
                <a:solidFill>
                  <a:srgbClr val="FF0000"/>
                </a:solidFill>
              </a:rPr>
              <a:t>_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４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dirty="0" smtClean="0">
                <a:solidFill>
                  <a:schemeClr val="accent1"/>
                </a:solidFill>
              </a:rPr>
              <a:t>B_</a:t>
            </a:r>
            <a:r>
              <a:rPr lang="ja-JP" altLang="en-US" dirty="0" smtClean="0">
                <a:solidFill>
                  <a:schemeClr val="accent1"/>
                </a:solidFill>
              </a:rPr>
              <a:t>１</a:t>
            </a:r>
            <a:r>
              <a:rPr lang="en-US" altLang="ja-JP" dirty="0" smtClean="0">
                <a:solidFill>
                  <a:schemeClr val="accent1"/>
                </a:solidFill>
              </a:rPr>
              <a:t>_</a:t>
            </a:r>
            <a:r>
              <a:rPr lang="ja-JP" altLang="en-US" dirty="0" smtClean="0">
                <a:solidFill>
                  <a:schemeClr val="accent1"/>
                </a:solidFill>
              </a:rPr>
              <a:t>２</a:t>
            </a:r>
            <a:endParaRPr lang="en-US" altLang="ja-JP" dirty="0" smtClean="0">
              <a:solidFill>
                <a:schemeClr val="accent1"/>
              </a:solidFill>
            </a:endParaRPr>
          </a:p>
          <a:p>
            <a:r>
              <a:rPr kumimoji="1" lang="en-US" altLang="ja-JP" dirty="0" smtClean="0">
                <a:solidFill>
                  <a:schemeClr val="accent1"/>
                </a:solidFill>
              </a:rPr>
              <a:t>B_</a:t>
            </a:r>
            <a:r>
              <a:rPr kumimoji="1" lang="ja-JP" altLang="en-US" dirty="0" smtClean="0">
                <a:solidFill>
                  <a:schemeClr val="accent1"/>
                </a:solidFill>
              </a:rPr>
              <a:t>１</a:t>
            </a:r>
            <a:r>
              <a:rPr kumimoji="1" lang="en-US" altLang="ja-JP" dirty="0" smtClean="0">
                <a:solidFill>
                  <a:schemeClr val="accent1"/>
                </a:solidFill>
              </a:rPr>
              <a:t>_</a:t>
            </a:r>
            <a:r>
              <a:rPr kumimoji="1" lang="ja-JP" altLang="en-US" dirty="0" smtClean="0">
                <a:solidFill>
                  <a:schemeClr val="accent1"/>
                </a:solidFill>
              </a:rPr>
              <a:t>３</a:t>
            </a:r>
            <a:endParaRPr kumimoji="1" lang="en-US" altLang="ja-JP" dirty="0" smtClean="0">
              <a:solidFill>
                <a:schemeClr val="accent1"/>
              </a:solidFill>
            </a:endParaRPr>
          </a:p>
          <a:p>
            <a:r>
              <a:rPr lang="ja-JP" altLang="en-US" dirty="0" err="1" smtClean="0"/>
              <a:t>ｂ</a:t>
            </a:r>
            <a:r>
              <a:rPr lang="en-US" altLang="ja-JP" dirty="0" smtClean="0"/>
              <a:t>_</a:t>
            </a:r>
            <a:r>
              <a:rPr lang="ja-JP" altLang="en-US" dirty="0" smtClean="0"/>
              <a:t>３</a:t>
            </a:r>
            <a:r>
              <a:rPr lang="en-US" altLang="ja-JP" dirty="0" smtClean="0"/>
              <a:t>_</a:t>
            </a:r>
            <a:r>
              <a:rPr lang="ja-JP" altLang="en-US" dirty="0" smtClean="0"/>
              <a:t>５</a:t>
            </a:r>
            <a:endParaRPr kumimoji="1" lang="en-US" altLang="ja-JP" dirty="0" smtClean="0"/>
          </a:p>
          <a:p>
            <a:endParaRPr kumimoji="1" lang="en-US" altLang="ja-JP" dirty="0" smtClean="0">
              <a:solidFill>
                <a:srgbClr val="00CC00"/>
              </a:solidFill>
            </a:endParaRPr>
          </a:p>
        </p:txBody>
      </p:sp>
      <p:sp>
        <p:nvSpPr>
          <p:cNvPr id="189" name="大かっこ 188"/>
          <p:cNvSpPr/>
          <p:nvPr/>
        </p:nvSpPr>
        <p:spPr>
          <a:xfrm>
            <a:off x="3614061" y="368028"/>
            <a:ext cx="949725" cy="96990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0" name="大かっこ 189"/>
          <p:cNvSpPr/>
          <p:nvPr/>
        </p:nvSpPr>
        <p:spPr>
          <a:xfrm>
            <a:off x="4630387" y="370864"/>
            <a:ext cx="949725" cy="96990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2" name="大かっこ 191"/>
          <p:cNvSpPr/>
          <p:nvPr/>
        </p:nvSpPr>
        <p:spPr>
          <a:xfrm>
            <a:off x="6660232" y="370864"/>
            <a:ext cx="949725" cy="96990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3" name="大かっこ 192"/>
          <p:cNvSpPr/>
          <p:nvPr/>
        </p:nvSpPr>
        <p:spPr>
          <a:xfrm>
            <a:off x="7668344" y="370864"/>
            <a:ext cx="949725" cy="96990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4" name="大かっこ 193"/>
          <p:cNvSpPr/>
          <p:nvPr/>
        </p:nvSpPr>
        <p:spPr>
          <a:xfrm>
            <a:off x="5652120" y="370864"/>
            <a:ext cx="949725" cy="96990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5" name="テキスト ボックス 194"/>
          <p:cNvSpPr txBox="1"/>
          <p:nvPr/>
        </p:nvSpPr>
        <p:spPr>
          <a:xfrm>
            <a:off x="4698268" y="188640"/>
            <a:ext cx="9538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A_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１</a:t>
            </a:r>
            <a:r>
              <a:rPr kumimoji="1" lang="en-US" altLang="ja-JP" dirty="0" smtClean="0">
                <a:solidFill>
                  <a:srgbClr val="FF0000"/>
                </a:solidFill>
              </a:rPr>
              <a:t>_</a:t>
            </a:r>
            <a:r>
              <a:rPr lang="ja-JP" altLang="en-US" dirty="0">
                <a:solidFill>
                  <a:srgbClr val="FF0000"/>
                </a:solidFill>
              </a:rPr>
              <a:t>３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dirty="0">
                <a:solidFill>
                  <a:srgbClr val="FF0000"/>
                </a:solidFill>
              </a:rPr>
              <a:t>A</a:t>
            </a:r>
            <a:r>
              <a:rPr lang="en-US" altLang="ja-JP" dirty="0" smtClean="0">
                <a:solidFill>
                  <a:srgbClr val="FF0000"/>
                </a:solidFill>
              </a:rPr>
              <a:t>_</a:t>
            </a:r>
            <a:r>
              <a:rPr lang="ja-JP" altLang="en-US" dirty="0">
                <a:solidFill>
                  <a:srgbClr val="FF0000"/>
                </a:solidFill>
              </a:rPr>
              <a:t>２</a:t>
            </a:r>
            <a:r>
              <a:rPr lang="en-US" altLang="ja-JP" dirty="0" smtClean="0">
                <a:solidFill>
                  <a:srgbClr val="FF0000"/>
                </a:solidFill>
              </a:rPr>
              <a:t>_</a:t>
            </a:r>
            <a:r>
              <a:rPr lang="ja-JP" altLang="en-US" dirty="0">
                <a:solidFill>
                  <a:srgbClr val="FF0000"/>
                </a:solidFill>
              </a:rPr>
              <a:t>５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kumimoji="1" lang="en-US" altLang="ja-JP" dirty="0" smtClean="0">
                <a:solidFill>
                  <a:schemeClr val="accent1"/>
                </a:solidFill>
              </a:rPr>
              <a:t>B_</a:t>
            </a:r>
            <a:r>
              <a:rPr lang="ja-JP" altLang="en-US" dirty="0">
                <a:solidFill>
                  <a:schemeClr val="accent1"/>
                </a:solidFill>
              </a:rPr>
              <a:t>５</a:t>
            </a:r>
            <a:r>
              <a:rPr kumimoji="1" lang="en-US" altLang="ja-JP" dirty="0" smtClean="0">
                <a:solidFill>
                  <a:schemeClr val="accent1"/>
                </a:solidFill>
              </a:rPr>
              <a:t>_</a:t>
            </a:r>
            <a:r>
              <a:rPr kumimoji="1" lang="ja-JP" altLang="en-US" dirty="0" smtClean="0">
                <a:solidFill>
                  <a:schemeClr val="accent1"/>
                </a:solidFill>
              </a:rPr>
              <a:t>３</a:t>
            </a:r>
            <a:endParaRPr kumimoji="1" lang="en-US" altLang="ja-JP" dirty="0" smtClean="0">
              <a:solidFill>
                <a:schemeClr val="accent1"/>
              </a:solidFill>
            </a:endParaRPr>
          </a:p>
          <a:p>
            <a:r>
              <a:rPr lang="ja-JP" altLang="en-US" dirty="0" err="1" smtClean="0"/>
              <a:t>ｂ</a:t>
            </a:r>
            <a:r>
              <a:rPr lang="en-US" altLang="ja-JP" dirty="0" smtClean="0"/>
              <a:t>_</a:t>
            </a:r>
            <a:r>
              <a:rPr lang="ja-JP" altLang="en-US" dirty="0"/>
              <a:t>２</a:t>
            </a:r>
            <a:r>
              <a:rPr lang="en-US" altLang="ja-JP" dirty="0" smtClean="0"/>
              <a:t>_</a:t>
            </a:r>
            <a:r>
              <a:rPr lang="ja-JP" altLang="en-US" dirty="0"/>
              <a:t>３</a:t>
            </a:r>
            <a:endParaRPr kumimoji="1" lang="en-US" altLang="ja-JP" dirty="0" smtClean="0"/>
          </a:p>
          <a:p>
            <a:endParaRPr kumimoji="1" lang="en-US" altLang="ja-JP" dirty="0" smtClean="0">
              <a:solidFill>
                <a:srgbClr val="00CC00"/>
              </a:solidFill>
            </a:endParaRPr>
          </a:p>
        </p:txBody>
      </p:sp>
      <p:sp>
        <p:nvSpPr>
          <p:cNvPr id="196" name="テキスト ボックス 195"/>
          <p:cNvSpPr txBox="1"/>
          <p:nvPr/>
        </p:nvSpPr>
        <p:spPr>
          <a:xfrm>
            <a:off x="5706380" y="188640"/>
            <a:ext cx="9538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A_</a:t>
            </a:r>
            <a:r>
              <a:rPr lang="ja-JP" altLang="en-US" dirty="0">
                <a:solidFill>
                  <a:srgbClr val="FF0000"/>
                </a:solidFill>
              </a:rPr>
              <a:t>２</a:t>
            </a:r>
            <a:r>
              <a:rPr kumimoji="1" lang="en-US" altLang="ja-JP" dirty="0" smtClean="0">
                <a:solidFill>
                  <a:srgbClr val="FF0000"/>
                </a:solidFill>
              </a:rPr>
              <a:t>_</a:t>
            </a:r>
            <a:r>
              <a:rPr lang="ja-JP" altLang="en-US" dirty="0" smtClean="0">
                <a:solidFill>
                  <a:srgbClr val="FF0000"/>
                </a:solidFill>
              </a:rPr>
              <a:t>２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dirty="0" smtClean="0">
                <a:solidFill>
                  <a:srgbClr val="FF0000"/>
                </a:solidFill>
              </a:rPr>
              <a:t>A_</a:t>
            </a:r>
            <a:r>
              <a:rPr lang="ja-JP" altLang="en-US" dirty="0" smtClean="0">
                <a:solidFill>
                  <a:srgbClr val="FF0000"/>
                </a:solidFill>
              </a:rPr>
              <a:t>５</a:t>
            </a:r>
            <a:r>
              <a:rPr lang="en-US" altLang="ja-JP" dirty="0" smtClean="0">
                <a:solidFill>
                  <a:srgbClr val="FF0000"/>
                </a:solidFill>
              </a:rPr>
              <a:t>_</a:t>
            </a:r>
            <a:r>
              <a:rPr lang="ja-JP" altLang="en-US" dirty="0" smtClean="0">
                <a:solidFill>
                  <a:srgbClr val="FF0000"/>
                </a:solidFill>
              </a:rPr>
              <a:t>３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kumimoji="1" lang="en-US" altLang="ja-JP" dirty="0" smtClean="0">
                <a:solidFill>
                  <a:schemeClr val="accent1"/>
                </a:solidFill>
              </a:rPr>
              <a:t>B_</a:t>
            </a:r>
            <a:r>
              <a:rPr lang="ja-JP" altLang="en-US" dirty="0" smtClean="0">
                <a:solidFill>
                  <a:schemeClr val="accent1"/>
                </a:solidFill>
              </a:rPr>
              <a:t>３</a:t>
            </a:r>
            <a:r>
              <a:rPr kumimoji="1" lang="en-US" altLang="ja-JP" dirty="0" smtClean="0">
                <a:solidFill>
                  <a:schemeClr val="accent1"/>
                </a:solidFill>
              </a:rPr>
              <a:t>_</a:t>
            </a:r>
            <a:r>
              <a:rPr lang="ja-JP" altLang="en-US" dirty="0">
                <a:solidFill>
                  <a:schemeClr val="accent1"/>
                </a:solidFill>
              </a:rPr>
              <a:t>４</a:t>
            </a:r>
            <a:endParaRPr kumimoji="1" lang="en-US" altLang="ja-JP" dirty="0" smtClean="0">
              <a:solidFill>
                <a:schemeClr val="accent1"/>
              </a:solidFill>
            </a:endParaRPr>
          </a:p>
          <a:p>
            <a:r>
              <a:rPr lang="ja-JP" altLang="en-US" dirty="0" err="1" smtClean="0"/>
              <a:t>ｂ</a:t>
            </a:r>
            <a:r>
              <a:rPr lang="en-US" altLang="ja-JP" dirty="0" smtClean="0"/>
              <a:t>_</a:t>
            </a:r>
            <a:r>
              <a:rPr lang="ja-JP" altLang="en-US" dirty="0" smtClean="0"/>
              <a:t>３</a:t>
            </a:r>
            <a:r>
              <a:rPr lang="en-US" altLang="ja-JP" dirty="0" smtClean="0"/>
              <a:t>_</a:t>
            </a:r>
            <a:r>
              <a:rPr lang="ja-JP" altLang="en-US" dirty="0" smtClean="0"/>
              <a:t>２</a:t>
            </a:r>
            <a:endParaRPr kumimoji="1" lang="en-US" altLang="ja-JP" dirty="0" smtClean="0"/>
          </a:p>
          <a:p>
            <a:endParaRPr kumimoji="1" lang="en-US" altLang="ja-JP" dirty="0" smtClean="0">
              <a:solidFill>
                <a:srgbClr val="00CC00"/>
              </a:solidFill>
            </a:endParaRPr>
          </a:p>
        </p:txBody>
      </p:sp>
      <p:sp>
        <p:nvSpPr>
          <p:cNvPr id="197" name="テキスト ボックス 196"/>
          <p:cNvSpPr txBox="1"/>
          <p:nvPr/>
        </p:nvSpPr>
        <p:spPr>
          <a:xfrm>
            <a:off x="6714492" y="188640"/>
            <a:ext cx="9538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A_</a:t>
            </a:r>
            <a:r>
              <a:rPr lang="ja-JP" altLang="en-US" dirty="0">
                <a:solidFill>
                  <a:srgbClr val="FF0000"/>
                </a:solidFill>
              </a:rPr>
              <a:t>２</a:t>
            </a:r>
            <a:r>
              <a:rPr kumimoji="1" lang="en-US" altLang="ja-JP" dirty="0" smtClean="0">
                <a:solidFill>
                  <a:srgbClr val="FF0000"/>
                </a:solidFill>
              </a:rPr>
              <a:t>_</a:t>
            </a:r>
            <a:r>
              <a:rPr lang="ja-JP" altLang="en-US" dirty="0" smtClean="0">
                <a:solidFill>
                  <a:srgbClr val="FF0000"/>
                </a:solidFill>
              </a:rPr>
              <a:t>４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dirty="0" smtClean="0">
                <a:solidFill>
                  <a:schemeClr val="accent1"/>
                </a:solidFill>
              </a:rPr>
              <a:t>B_</a:t>
            </a:r>
            <a:r>
              <a:rPr lang="ja-JP" altLang="en-US" dirty="0" smtClean="0">
                <a:solidFill>
                  <a:schemeClr val="accent1"/>
                </a:solidFill>
              </a:rPr>
              <a:t>４</a:t>
            </a:r>
            <a:r>
              <a:rPr lang="en-US" altLang="ja-JP" dirty="0" smtClean="0">
                <a:solidFill>
                  <a:schemeClr val="accent1"/>
                </a:solidFill>
              </a:rPr>
              <a:t>_</a:t>
            </a:r>
            <a:r>
              <a:rPr lang="ja-JP" altLang="en-US" dirty="0" smtClean="0">
                <a:solidFill>
                  <a:schemeClr val="accent1"/>
                </a:solidFill>
              </a:rPr>
              <a:t>５</a:t>
            </a:r>
            <a:endParaRPr lang="en-US" altLang="ja-JP" dirty="0" smtClean="0">
              <a:solidFill>
                <a:schemeClr val="accent1"/>
              </a:solidFill>
            </a:endParaRPr>
          </a:p>
          <a:p>
            <a:r>
              <a:rPr kumimoji="1" lang="en-US" altLang="ja-JP" dirty="0" smtClean="0">
                <a:solidFill>
                  <a:schemeClr val="accent1"/>
                </a:solidFill>
              </a:rPr>
              <a:t>B_</a:t>
            </a:r>
            <a:r>
              <a:rPr lang="ja-JP" altLang="en-US" dirty="0" smtClean="0">
                <a:solidFill>
                  <a:schemeClr val="accent1"/>
                </a:solidFill>
              </a:rPr>
              <a:t>５</a:t>
            </a:r>
            <a:r>
              <a:rPr kumimoji="1" lang="en-US" altLang="ja-JP" dirty="0" smtClean="0">
                <a:solidFill>
                  <a:schemeClr val="accent1"/>
                </a:solidFill>
              </a:rPr>
              <a:t>_</a:t>
            </a:r>
            <a:r>
              <a:rPr lang="ja-JP" altLang="en-US" dirty="0" smtClean="0">
                <a:solidFill>
                  <a:schemeClr val="accent1"/>
                </a:solidFill>
              </a:rPr>
              <a:t>１</a:t>
            </a:r>
            <a:endParaRPr kumimoji="1" lang="en-US" altLang="ja-JP" dirty="0" smtClean="0">
              <a:solidFill>
                <a:schemeClr val="accent1"/>
              </a:solidFill>
            </a:endParaRPr>
          </a:p>
          <a:p>
            <a:r>
              <a:rPr lang="ja-JP" altLang="en-US" dirty="0" err="1" smtClean="0"/>
              <a:t>ｂ</a:t>
            </a:r>
            <a:r>
              <a:rPr lang="en-US" altLang="ja-JP" dirty="0" smtClean="0"/>
              <a:t>_</a:t>
            </a:r>
            <a:r>
              <a:rPr lang="ja-JP" altLang="en-US" dirty="0" smtClean="0"/>
              <a:t>３</a:t>
            </a:r>
            <a:r>
              <a:rPr lang="en-US" altLang="ja-JP" dirty="0" smtClean="0"/>
              <a:t>_</a:t>
            </a:r>
            <a:r>
              <a:rPr lang="ja-JP" altLang="en-US" dirty="0"/>
              <a:t>３</a:t>
            </a:r>
            <a:endParaRPr kumimoji="1" lang="en-US" altLang="ja-JP" dirty="0" smtClean="0"/>
          </a:p>
          <a:p>
            <a:endParaRPr kumimoji="1" lang="en-US" altLang="ja-JP" dirty="0" smtClean="0">
              <a:solidFill>
                <a:srgbClr val="00CC00"/>
              </a:solidFill>
            </a:endParaRPr>
          </a:p>
        </p:txBody>
      </p:sp>
      <p:sp>
        <p:nvSpPr>
          <p:cNvPr id="198" name="テキスト ボックス 197"/>
          <p:cNvSpPr txBox="1"/>
          <p:nvPr/>
        </p:nvSpPr>
        <p:spPr>
          <a:xfrm>
            <a:off x="7722604" y="188640"/>
            <a:ext cx="9538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A_</a:t>
            </a:r>
            <a:r>
              <a:rPr lang="ja-JP" altLang="en-US" dirty="0">
                <a:solidFill>
                  <a:srgbClr val="FF0000"/>
                </a:solidFill>
              </a:rPr>
              <a:t>２</a:t>
            </a:r>
            <a:r>
              <a:rPr kumimoji="1" lang="en-US" altLang="ja-JP" dirty="0" smtClean="0">
                <a:solidFill>
                  <a:srgbClr val="FF0000"/>
                </a:solidFill>
              </a:rPr>
              <a:t>_</a:t>
            </a:r>
            <a:r>
              <a:rPr lang="ja-JP" altLang="en-US" dirty="0" smtClean="0">
                <a:solidFill>
                  <a:srgbClr val="FF0000"/>
                </a:solidFill>
              </a:rPr>
              <a:t>２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dirty="0" smtClean="0">
                <a:solidFill>
                  <a:srgbClr val="FF0000"/>
                </a:solidFill>
              </a:rPr>
              <a:t>A_</a:t>
            </a:r>
            <a:r>
              <a:rPr lang="ja-JP" altLang="en-US" dirty="0">
                <a:solidFill>
                  <a:srgbClr val="FF0000"/>
                </a:solidFill>
              </a:rPr>
              <a:t>２</a:t>
            </a:r>
            <a:r>
              <a:rPr lang="en-US" altLang="ja-JP" dirty="0" smtClean="0">
                <a:solidFill>
                  <a:srgbClr val="FF0000"/>
                </a:solidFill>
              </a:rPr>
              <a:t>_</a:t>
            </a:r>
            <a:r>
              <a:rPr lang="ja-JP" altLang="en-US" dirty="0" smtClean="0">
                <a:solidFill>
                  <a:srgbClr val="FF0000"/>
                </a:solidFill>
              </a:rPr>
              <a:t>３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kumimoji="1" lang="en-US" altLang="ja-JP" dirty="0" smtClean="0">
                <a:solidFill>
                  <a:schemeClr val="accent1"/>
                </a:solidFill>
              </a:rPr>
              <a:t>B_</a:t>
            </a:r>
            <a:r>
              <a:rPr lang="ja-JP" altLang="en-US" dirty="0">
                <a:solidFill>
                  <a:schemeClr val="accent1"/>
                </a:solidFill>
              </a:rPr>
              <a:t>５</a:t>
            </a:r>
            <a:r>
              <a:rPr kumimoji="1" lang="en-US" altLang="ja-JP" dirty="0" smtClean="0">
                <a:solidFill>
                  <a:schemeClr val="accent1"/>
                </a:solidFill>
              </a:rPr>
              <a:t>_</a:t>
            </a:r>
            <a:r>
              <a:rPr lang="ja-JP" altLang="en-US" dirty="0" smtClean="0">
                <a:solidFill>
                  <a:schemeClr val="accent1"/>
                </a:solidFill>
              </a:rPr>
              <a:t>１</a:t>
            </a:r>
            <a:endParaRPr kumimoji="1" lang="en-US" altLang="ja-JP" dirty="0" smtClean="0">
              <a:solidFill>
                <a:schemeClr val="accent1"/>
              </a:solidFill>
            </a:endParaRPr>
          </a:p>
          <a:p>
            <a:r>
              <a:rPr lang="ja-JP" altLang="en-US" dirty="0" err="1" smtClean="0"/>
              <a:t>ｂ</a:t>
            </a:r>
            <a:r>
              <a:rPr lang="en-US" altLang="ja-JP" dirty="0" smtClean="0"/>
              <a:t>_</a:t>
            </a:r>
            <a:r>
              <a:rPr lang="ja-JP" altLang="en-US" dirty="0"/>
              <a:t>４</a:t>
            </a:r>
            <a:r>
              <a:rPr lang="en-US" altLang="ja-JP" dirty="0" smtClean="0"/>
              <a:t>_</a:t>
            </a:r>
            <a:r>
              <a:rPr lang="ja-JP" altLang="en-US" dirty="0"/>
              <a:t>１</a:t>
            </a:r>
            <a:endParaRPr kumimoji="1" lang="en-US" altLang="ja-JP" dirty="0" smtClean="0"/>
          </a:p>
          <a:p>
            <a:endParaRPr kumimoji="1" lang="en-US" altLang="ja-JP" dirty="0" smtClean="0">
              <a:solidFill>
                <a:srgbClr val="00CC00"/>
              </a:solidFill>
            </a:endParaRPr>
          </a:p>
        </p:txBody>
      </p:sp>
      <p:sp>
        <p:nvSpPr>
          <p:cNvPr id="199" name="テキスト ボックス 198"/>
          <p:cNvSpPr txBox="1"/>
          <p:nvPr/>
        </p:nvSpPr>
        <p:spPr>
          <a:xfrm>
            <a:off x="8676456" y="54868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latin typeface="+mj-ea"/>
                <a:ea typeface="+mj-ea"/>
              </a:rPr>
              <a:t>…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201" name="大かっこ 200"/>
          <p:cNvSpPr/>
          <p:nvPr/>
        </p:nvSpPr>
        <p:spPr>
          <a:xfrm>
            <a:off x="3445859" y="3284984"/>
            <a:ext cx="1738209" cy="1584176"/>
          </a:xfrm>
          <a:prstGeom prst="bracketPair">
            <a:avLst/>
          </a:prstGeom>
          <a:ln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6" name="テキスト ボックス 205"/>
          <p:cNvSpPr txBox="1"/>
          <p:nvPr/>
        </p:nvSpPr>
        <p:spPr>
          <a:xfrm>
            <a:off x="3563888" y="3401705"/>
            <a:ext cx="1601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A_</a:t>
            </a:r>
            <a:r>
              <a:rPr kumimoji="1" lang="ja-JP" altLang="en-US" sz="2000" dirty="0" smtClean="0">
                <a:solidFill>
                  <a:srgbClr val="FF0000"/>
                </a:solidFill>
              </a:rPr>
              <a:t>４</a:t>
            </a:r>
            <a:r>
              <a:rPr kumimoji="1" lang="en-US" altLang="ja-JP" sz="2000" dirty="0" smtClean="0">
                <a:solidFill>
                  <a:srgbClr val="FF0000"/>
                </a:solidFill>
              </a:rPr>
              <a:t>_</a:t>
            </a:r>
            <a:r>
              <a:rPr kumimoji="1" lang="ja-JP" altLang="en-US" sz="2000" dirty="0" smtClean="0">
                <a:solidFill>
                  <a:srgbClr val="FF0000"/>
                </a:solidFill>
              </a:rPr>
              <a:t>５</a:t>
            </a:r>
            <a:r>
              <a:rPr kumimoji="1" lang="en-US" altLang="ja-JP" sz="2000" dirty="0" smtClean="0">
                <a:solidFill>
                  <a:srgbClr val="FF0000"/>
                </a:solidFill>
              </a:rPr>
              <a:t>_</a:t>
            </a:r>
            <a:r>
              <a:rPr kumimoji="1" lang="ja-JP" altLang="en-US" sz="2000" dirty="0" smtClean="0">
                <a:solidFill>
                  <a:srgbClr val="FF0000"/>
                </a:solidFill>
              </a:rPr>
              <a:t>２</a:t>
            </a:r>
            <a:r>
              <a:rPr kumimoji="1" lang="en-US" altLang="ja-JP" sz="2000" dirty="0" smtClean="0">
                <a:solidFill>
                  <a:srgbClr val="FF0000"/>
                </a:solidFill>
              </a:rPr>
              <a:t>_</a:t>
            </a:r>
            <a:r>
              <a:rPr kumimoji="1" lang="ja-JP" altLang="en-US" sz="2000" dirty="0" smtClean="0">
                <a:solidFill>
                  <a:srgbClr val="FF0000"/>
                </a:solidFill>
              </a:rPr>
              <a:t>５</a:t>
            </a:r>
            <a:endParaRPr kumimoji="1" lang="en-US" altLang="ja-JP" sz="2000" dirty="0" smtClean="0">
              <a:solidFill>
                <a:srgbClr val="FF0000"/>
              </a:solidFill>
            </a:endParaRPr>
          </a:p>
          <a:p>
            <a:r>
              <a:rPr lang="en-US" altLang="ja-JP" sz="2000" dirty="0" smtClean="0">
                <a:solidFill>
                  <a:schemeClr val="accent1"/>
                </a:solidFill>
              </a:rPr>
              <a:t>B_</a:t>
            </a:r>
            <a:r>
              <a:rPr lang="ja-JP" altLang="en-US" sz="2000" dirty="0" smtClean="0">
                <a:solidFill>
                  <a:schemeClr val="accent1"/>
                </a:solidFill>
              </a:rPr>
              <a:t>１</a:t>
            </a:r>
            <a:r>
              <a:rPr lang="en-US" altLang="ja-JP" sz="2000" dirty="0" smtClean="0">
                <a:solidFill>
                  <a:schemeClr val="accent1"/>
                </a:solidFill>
              </a:rPr>
              <a:t>_</a:t>
            </a:r>
            <a:r>
              <a:rPr lang="ja-JP" altLang="en-US" sz="2000" dirty="0" smtClean="0">
                <a:solidFill>
                  <a:schemeClr val="accent1"/>
                </a:solidFill>
              </a:rPr>
              <a:t>２</a:t>
            </a:r>
            <a:r>
              <a:rPr lang="en-US" altLang="ja-JP" sz="2000" dirty="0" smtClean="0">
                <a:solidFill>
                  <a:schemeClr val="accent1"/>
                </a:solidFill>
              </a:rPr>
              <a:t>_</a:t>
            </a:r>
            <a:r>
              <a:rPr lang="ja-JP" altLang="en-US" sz="2000" dirty="0" smtClean="0">
                <a:solidFill>
                  <a:schemeClr val="accent1"/>
                </a:solidFill>
              </a:rPr>
              <a:t>１</a:t>
            </a:r>
            <a:r>
              <a:rPr lang="en-US" altLang="ja-JP" sz="2000" dirty="0" smtClean="0">
                <a:solidFill>
                  <a:schemeClr val="accent1"/>
                </a:solidFill>
              </a:rPr>
              <a:t>_</a:t>
            </a:r>
            <a:r>
              <a:rPr lang="ja-JP" altLang="en-US" sz="2000" dirty="0" smtClean="0">
                <a:solidFill>
                  <a:schemeClr val="accent1"/>
                </a:solidFill>
              </a:rPr>
              <a:t>４</a:t>
            </a:r>
            <a:endParaRPr lang="en-US" altLang="ja-JP" sz="2000" dirty="0" smtClean="0">
              <a:solidFill>
                <a:schemeClr val="accent1"/>
              </a:solidFill>
            </a:endParaRPr>
          </a:p>
          <a:p>
            <a:r>
              <a:rPr kumimoji="1" lang="en-US" altLang="ja-JP" sz="2000" dirty="0" smtClean="0">
                <a:solidFill>
                  <a:schemeClr val="accent1"/>
                </a:solidFill>
              </a:rPr>
              <a:t>B_</a:t>
            </a:r>
            <a:r>
              <a:rPr kumimoji="1" lang="ja-JP" altLang="en-US" sz="2000" dirty="0" smtClean="0">
                <a:solidFill>
                  <a:schemeClr val="accent1"/>
                </a:solidFill>
              </a:rPr>
              <a:t>１</a:t>
            </a:r>
            <a:r>
              <a:rPr kumimoji="1" lang="en-US" altLang="ja-JP" sz="2000" dirty="0" smtClean="0">
                <a:solidFill>
                  <a:schemeClr val="accent1"/>
                </a:solidFill>
              </a:rPr>
              <a:t>_</a:t>
            </a:r>
            <a:r>
              <a:rPr kumimoji="1" lang="ja-JP" altLang="en-US" sz="2000" dirty="0" smtClean="0">
                <a:solidFill>
                  <a:schemeClr val="accent1"/>
                </a:solidFill>
              </a:rPr>
              <a:t>３</a:t>
            </a:r>
            <a:r>
              <a:rPr kumimoji="1" lang="en-US" altLang="ja-JP" sz="2000" dirty="0" smtClean="0">
                <a:solidFill>
                  <a:schemeClr val="accent1"/>
                </a:solidFill>
              </a:rPr>
              <a:t>_</a:t>
            </a:r>
            <a:r>
              <a:rPr kumimoji="1" lang="ja-JP" altLang="en-US" sz="2000" dirty="0" smtClean="0">
                <a:solidFill>
                  <a:schemeClr val="accent1"/>
                </a:solidFill>
              </a:rPr>
              <a:t>５</a:t>
            </a:r>
            <a:r>
              <a:rPr kumimoji="1" lang="en-US" altLang="ja-JP" sz="2000" dirty="0" smtClean="0">
                <a:solidFill>
                  <a:schemeClr val="accent1"/>
                </a:solidFill>
              </a:rPr>
              <a:t>_</a:t>
            </a:r>
            <a:r>
              <a:rPr kumimoji="1" lang="ja-JP" altLang="en-US" sz="2000" dirty="0" smtClean="0">
                <a:solidFill>
                  <a:schemeClr val="accent1"/>
                </a:solidFill>
              </a:rPr>
              <a:t>３</a:t>
            </a:r>
            <a:endParaRPr kumimoji="1" lang="en-US" altLang="ja-JP" sz="2000" dirty="0" smtClean="0">
              <a:solidFill>
                <a:schemeClr val="accent1"/>
              </a:solidFill>
            </a:endParaRPr>
          </a:p>
          <a:p>
            <a:r>
              <a:rPr lang="ja-JP" altLang="en-US" sz="2000" dirty="0" err="1"/>
              <a:t>ｂ</a:t>
            </a:r>
            <a:r>
              <a:rPr lang="en-US" altLang="ja-JP" sz="2000" dirty="0" smtClean="0"/>
              <a:t>_</a:t>
            </a:r>
            <a:r>
              <a:rPr lang="ja-JP" altLang="en-US" sz="2000" dirty="0" smtClean="0"/>
              <a:t>３</a:t>
            </a:r>
            <a:r>
              <a:rPr lang="en-US" altLang="ja-JP" sz="2000" dirty="0" smtClean="0"/>
              <a:t>_</a:t>
            </a:r>
            <a:r>
              <a:rPr lang="ja-JP" altLang="en-US" sz="2000" dirty="0" smtClean="0"/>
              <a:t>５</a:t>
            </a:r>
            <a:r>
              <a:rPr lang="en-US" altLang="ja-JP" sz="2000" dirty="0" smtClean="0"/>
              <a:t>_</a:t>
            </a:r>
            <a:r>
              <a:rPr lang="ja-JP" altLang="en-US" sz="2000" dirty="0" smtClean="0"/>
              <a:t>２</a:t>
            </a:r>
            <a:r>
              <a:rPr lang="en-US" altLang="ja-JP" sz="2000" dirty="0" smtClean="0"/>
              <a:t>_</a:t>
            </a:r>
            <a:r>
              <a:rPr lang="ja-JP" altLang="en-US" sz="2000" dirty="0" smtClean="0"/>
              <a:t>３</a:t>
            </a:r>
            <a:endParaRPr kumimoji="1" lang="ja-JP" altLang="en-US" sz="2000" dirty="0"/>
          </a:p>
        </p:txBody>
      </p:sp>
      <p:sp>
        <p:nvSpPr>
          <p:cNvPr id="207" name="大かっこ 206"/>
          <p:cNvSpPr/>
          <p:nvPr/>
        </p:nvSpPr>
        <p:spPr>
          <a:xfrm>
            <a:off x="5220072" y="3284984"/>
            <a:ext cx="1738209" cy="1584176"/>
          </a:xfrm>
          <a:prstGeom prst="bracketPair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5338101" y="3401705"/>
            <a:ext cx="1601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A_</a:t>
            </a:r>
            <a:r>
              <a:rPr lang="ja-JP" altLang="en-US" sz="2000" dirty="0" smtClean="0">
                <a:solidFill>
                  <a:srgbClr val="FF0000"/>
                </a:solidFill>
              </a:rPr>
              <a:t>２</a:t>
            </a:r>
            <a:r>
              <a:rPr kumimoji="1" lang="en-US" altLang="ja-JP" sz="2000" dirty="0" smtClean="0">
                <a:solidFill>
                  <a:srgbClr val="FF0000"/>
                </a:solidFill>
              </a:rPr>
              <a:t>_</a:t>
            </a:r>
            <a:r>
              <a:rPr lang="ja-JP" altLang="en-US" sz="2000" dirty="0">
                <a:solidFill>
                  <a:srgbClr val="FF0000"/>
                </a:solidFill>
              </a:rPr>
              <a:t>５</a:t>
            </a:r>
            <a:r>
              <a:rPr kumimoji="1" lang="en-US" altLang="ja-JP" sz="2000" dirty="0" smtClean="0">
                <a:solidFill>
                  <a:srgbClr val="FF0000"/>
                </a:solidFill>
              </a:rPr>
              <a:t>_</a:t>
            </a:r>
            <a:r>
              <a:rPr lang="ja-JP" altLang="en-US" sz="2000" dirty="0" smtClean="0">
                <a:solidFill>
                  <a:srgbClr val="FF0000"/>
                </a:solidFill>
              </a:rPr>
              <a:t>２</a:t>
            </a:r>
            <a:r>
              <a:rPr kumimoji="1" lang="en-US" altLang="ja-JP" sz="2000" dirty="0" smtClean="0">
                <a:solidFill>
                  <a:srgbClr val="FF0000"/>
                </a:solidFill>
              </a:rPr>
              <a:t>_</a:t>
            </a:r>
            <a:r>
              <a:rPr lang="ja-JP" altLang="en-US" sz="2000" dirty="0" smtClean="0">
                <a:solidFill>
                  <a:srgbClr val="FF0000"/>
                </a:solidFill>
              </a:rPr>
              <a:t>３</a:t>
            </a:r>
            <a:endParaRPr kumimoji="1" lang="en-US" altLang="ja-JP" sz="2000" dirty="0" smtClean="0">
              <a:solidFill>
                <a:srgbClr val="FF0000"/>
              </a:solidFill>
            </a:endParaRPr>
          </a:p>
          <a:p>
            <a:r>
              <a:rPr lang="en-US" altLang="ja-JP" sz="2000" dirty="0" smtClean="0">
                <a:solidFill>
                  <a:schemeClr val="accent1"/>
                </a:solidFill>
              </a:rPr>
              <a:t>B_</a:t>
            </a:r>
            <a:r>
              <a:rPr lang="ja-JP" altLang="en-US" sz="2000" dirty="0" smtClean="0">
                <a:solidFill>
                  <a:schemeClr val="accent1"/>
                </a:solidFill>
              </a:rPr>
              <a:t>１</a:t>
            </a:r>
            <a:r>
              <a:rPr lang="en-US" altLang="ja-JP" sz="2000" dirty="0" smtClean="0">
                <a:solidFill>
                  <a:schemeClr val="accent1"/>
                </a:solidFill>
              </a:rPr>
              <a:t>_</a:t>
            </a:r>
            <a:r>
              <a:rPr lang="ja-JP" altLang="en-US" sz="2000" dirty="0" smtClean="0">
                <a:solidFill>
                  <a:schemeClr val="accent1"/>
                </a:solidFill>
              </a:rPr>
              <a:t>４</a:t>
            </a:r>
            <a:r>
              <a:rPr lang="en-US" altLang="ja-JP" sz="2000" dirty="0" smtClean="0">
                <a:solidFill>
                  <a:schemeClr val="accent1"/>
                </a:solidFill>
              </a:rPr>
              <a:t>_</a:t>
            </a:r>
            <a:r>
              <a:rPr lang="ja-JP" altLang="en-US" sz="2000" dirty="0" smtClean="0">
                <a:solidFill>
                  <a:schemeClr val="accent1"/>
                </a:solidFill>
              </a:rPr>
              <a:t>１</a:t>
            </a:r>
            <a:r>
              <a:rPr lang="en-US" altLang="ja-JP" sz="2000" dirty="0" smtClean="0">
                <a:solidFill>
                  <a:schemeClr val="accent1"/>
                </a:solidFill>
              </a:rPr>
              <a:t>_</a:t>
            </a:r>
            <a:r>
              <a:rPr lang="ja-JP" altLang="en-US" sz="2000" dirty="0">
                <a:solidFill>
                  <a:schemeClr val="accent1"/>
                </a:solidFill>
              </a:rPr>
              <a:t>５</a:t>
            </a:r>
            <a:endParaRPr lang="en-US" altLang="ja-JP" sz="2000" dirty="0" smtClean="0">
              <a:solidFill>
                <a:schemeClr val="accent1"/>
              </a:solidFill>
            </a:endParaRPr>
          </a:p>
          <a:p>
            <a:r>
              <a:rPr kumimoji="1" lang="en-US" altLang="ja-JP" sz="2000" dirty="0" smtClean="0">
                <a:solidFill>
                  <a:schemeClr val="accent1"/>
                </a:solidFill>
              </a:rPr>
              <a:t>B_</a:t>
            </a:r>
            <a:r>
              <a:rPr lang="ja-JP" altLang="en-US" sz="2000" dirty="0" smtClean="0">
                <a:solidFill>
                  <a:schemeClr val="accent1"/>
                </a:solidFill>
              </a:rPr>
              <a:t>５</a:t>
            </a:r>
            <a:r>
              <a:rPr kumimoji="1" lang="en-US" altLang="ja-JP" sz="2000" dirty="0" smtClean="0">
                <a:solidFill>
                  <a:schemeClr val="accent1"/>
                </a:solidFill>
              </a:rPr>
              <a:t>_</a:t>
            </a:r>
            <a:r>
              <a:rPr lang="ja-JP" altLang="en-US" sz="2000" dirty="0" smtClean="0">
                <a:solidFill>
                  <a:schemeClr val="accent1"/>
                </a:solidFill>
              </a:rPr>
              <a:t>３</a:t>
            </a:r>
            <a:r>
              <a:rPr kumimoji="1" lang="en-US" altLang="ja-JP" sz="2000" dirty="0" smtClean="0">
                <a:solidFill>
                  <a:schemeClr val="accent1"/>
                </a:solidFill>
              </a:rPr>
              <a:t>_</a:t>
            </a:r>
            <a:r>
              <a:rPr lang="ja-JP" altLang="en-US" sz="2000" dirty="0">
                <a:solidFill>
                  <a:schemeClr val="accent1"/>
                </a:solidFill>
              </a:rPr>
              <a:t>３</a:t>
            </a:r>
            <a:r>
              <a:rPr kumimoji="1" lang="en-US" altLang="ja-JP" sz="2000" dirty="0" smtClean="0">
                <a:solidFill>
                  <a:schemeClr val="accent1"/>
                </a:solidFill>
              </a:rPr>
              <a:t>_</a:t>
            </a:r>
            <a:r>
              <a:rPr lang="ja-JP" altLang="en-US" sz="2000" dirty="0" smtClean="0">
                <a:solidFill>
                  <a:schemeClr val="accent1"/>
                </a:solidFill>
              </a:rPr>
              <a:t>４</a:t>
            </a:r>
            <a:endParaRPr kumimoji="1" lang="en-US" altLang="ja-JP" sz="2000" dirty="0" smtClean="0">
              <a:solidFill>
                <a:schemeClr val="accent1"/>
              </a:solidFill>
            </a:endParaRPr>
          </a:p>
          <a:p>
            <a:r>
              <a:rPr lang="ja-JP" altLang="en-US" sz="2000" dirty="0" err="1"/>
              <a:t>ｂ</a:t>
            </a:r>
            <a:r>
              <a:rPr lang="en-US" altLang="ja-JP" sz="2000" dirty="0" smtClean="0"/>
              <a:t>_</a:t>
            </a:r>
            <a:r>
              <a:rPr lang="ja-JP" altLang="en-US" sz="2000" dirty="0"/>
              <a:t>２</a:t>
            </a:r>
            <a:r>
              <a:rPr lang="en-US" altLang="ja-JP" sz="2000" dirty="0" smtClean="0"/>
              <a:t>_</a:t>
            </a:r>
            <a:r>
              <a:rPr lang="ja-JP" altLang="en-US" sz="2000" dirty="0" smtClean="0"/>
              <a:t>３</a:t>
            </a:r>
            <a:r>
              <a:rPr lang="en-US" altLang="ja-JP" sz="2000" dirty="0" smtClean="0"/>
              <a:t>_</a:t>
            </a:r>
            <a:r>
              <a:rPr lang="ja-JP" altLang="en-US" sz="2000" dirty="0"/>
              <a:t>３</a:t>
            </a:r>
            <a:r>
              <a:rPr lang="en-US" altLang="ja-JP" sz="2000" dirty="0" smtClean="0"/>
              <a:t>_</a:t>
            </a:r>
            <a:r>
              <a:rPr lang="ja-JP" altLang="en-US" sz="2000" dirty="0"/>
              <a:t>２</a:t>
            </a:r>
            <a:endParaRPr kumimoji="1" lang="ja-JP" altLang="en-US" sz="2000" dirty="0"/>
          </a:p>
        </p:txBody>
      </p:sp>
      <p:sp>
        <p:nvSpPr>
          <p:cNvPr id="209" name="大かっこ 208"/>
          <p:cNvSpPr/>
          <p:nvPr/>
        </p:nvSpPr>
        <p:spPr>
          <a:xfrm>
            <a:off x="7010255" y="3284984"/>
            <a:ext cx="1738209" cy="1584176"/>
          </a:xfrm>
          <a:prstGeom prst="bracketPair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0" name="テキスト ボックス 209"/>
          <p:cNvSpPr txBox="1"/>
          <p:nvPr/>
        </p:nvSpPr>
        <p:spPr>
          <a:xfrm>
            <a:off x="7125918" y="3415507"/>
            <a:ext cx="1601924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A_</a:t>
            </a:r>
            <a:r>
              <a:rPr lang="ja-JP" altLang="en-US" sz="2000" dirty="0">
                <a:solidFill>
                  <a:srgbClr val="FF0000"/>
                </a:solidFill>
              </a:rPr>
              <a:t>２</a:t>
            </a:r>
            <a:r>
              <a:rPr kumimoji="1" lang="en-US" altLang="ja-JP" sz="2000" dirty="0" smtClean="0">
                <a:solidFill>
                  <a:srgbClr val="FF0000"/>
                </a:solidFill>
              </a:rPr>
              <a:t>_</a:t>
            </a:r>
            <a:r>
              <a:rPr lang="ja-JP" altLang="en-US" sz="2000" dirty="0" smtClean="0">
                <a:solidFill>
                  <a:srgbClr val="FF0000"/>
                </a:solidFill>
              </a:rPr>
              <a:t>３</a:t>
            </a:r>
            <a:r>
              <a:rPr kumimoji="1" lang="en-US" altLang="ja-JP" sz="2000" dirty="0" smtClean="0">
                <a:solidFill>
                  <a:srgbClr val="FF0000"/>
                </a:solidFill>
              </a:rPr>
              <a:t>_</a:t>
            </a:r>
            <a:r>
              <a:rPr kumimoji="1" lang="ja-JP" altLang="en-US" sz="2000" dirty="0" smtClean="0">
                <a:solidFill>
                  <a:srgbClr val="FF0000"/>
                </a:solidFill>
              </a:rPr>
              <a:t>２</a:t>
            </a:r>
            <a:r>
              <a:rPr kumimoji="1" lang="en-US" altLang="ja-JP" sz="2000" dirty="0" smtClean="0">
                <a:solidFill>
                  <a:srgbClr val="FF0000"/>
                </a:solidFill>
              </a:rPr>
              <a:t>_</a:t>
            </a:r>
            <a:r>
              <a:rPr lang="ja-JP" altLang="en-US" sz="2000" dirty="0" smtClean="0">
                <a:solidFill>
                  <a:srgbClr val="FF0000"/>
                </a:solidFill>
              </a:rPr>
              <a:t>４</a:t>
            </a:r>
            <a:endParaRPr kumimoji="1" lang="en-US" altLang="ja-JP" sz="2000" dirty="0" smtClean="0">
              <a:solidFill>
                <a:srgbClr val="FF0000"/>
              </a:solidFill>
            </a:endParaRPr>
          </a:p>
          <a:p>
            <a:r>
              <a:rPr lang="en-US" altLang="ja-JP" sz="2000" dirty="0" smtClean="0">
                <a:solidFill>
                  <a:schemeClr val="accent1"/>
                </a:solidFill>
              </a:rPr>
              <a:t>B_</a:t>
            </a:r>
            <a:r>
              <a:rPr lang="ja-JP" altLang="en-US" sz="2000" dirty="0" smtClean="0">
                <a:solidFill>
                  <a:schemeClr val="accent1"/>
                </a:solidFill>
              </a:rPr>
              <a:t>１</a:t>
            </a:r>
            <a:r>
              <a:rPr lang="en-US" altLang="ja-JP" sz="2000" dirty="0" smtClean="0">
                <a:solidFill>
                  <a:schemeClr val="accent1"/>
                </a:solidFill>
              </a:rPr>
              <a:t>_</a:t>
            </a:r>
            <a:r>
              <a:rPr lang="ja-JP" altLang="en-US" sz="2000" dirty="0" smtClean="0">
                <a:solidFill>
                  <a:schemeClr val="accent1"/>
                </a:solidFill>
              </a:rPr>
              <a:t>５</a:t>
            </a:r>
            <a:r>
              <a:rPr lang="en-US" altLang="ja-JP" sz="2000" dirty="0" smtClean="0">
                <a:solidFill>
                  <a:schemeClr val="accent1"/>
                </a:solidFill>
              </a:rPr>
              <a:t>_</a:t>
            </a:r>
            <a:r>
              <a:rPr lang="ja-JP" altLang="en-US" sz="2000" dirty="0" smtClean="0">
                <a:solidFill>
                  <a:schemeClr val="accent1"/>
                </a:solidFill>
              </a:rPr>
              <a:t>４</a:t>
            </a:r>
            <a:r>
              <a:rPr lang="en-US" altLang="ja-JP" sz="2000" dirty="0" smtClean="0">
                <a:solidFill>
                  <a:schemeClr val="accent1"/>
                </a:solidFill>
              </a:rPr>
              <a:t>_</a:t>
            </a:r>
            <a:r>
              <a:rPr lang="ja-JP" altLang="en-US" sz="2000" dirty="0" smtClean="0">
                <a:solidFill>
                  <a:schemeClr val="accent1"/>
                </a:solidFill>
              </a:rPr>
              <a:t>５</a:t>
            </a:r>
            <a:endParaRPr lang="en-US" altLang="ja-JP" sz="2000" dirty="0" smtClean="0">
              <a:solidFill>
                <a:schemeClr val="accent1"/>
              </a:solidFill>
            </a:endParaRPr>
          </a:p>
          <a:p>
            <a:r>
              <a:rPr kumimoji="1" lang="en-US" altLang="ja-JP" sz="2000" dirty="0" smtClean="0">
                <a:solidFill>
                  <a:schemeClr val="accent1"/>
                </a:solidFill>
              </a:rPr>
              <a:t>B_</a:t>
            </a:r>
            <a:r>
              <a:rPr lang="ja-JP" altLang="en-US" sz="2000" dirty="0" smtClean="0">
                <a:solidFill>
                  <a:schemeClr val="accent1"/>
                </a:solidFill>
              </a:rPr>
              <a:t>３</a:t>
            </a:r>
            <a:r>
              <a:rPr kumimoji="1" lang="en-US" altLang="ja-JP" sz="2000" dirty="0" smtClean="0">
                <a:solidFill>
                  <a:schemeClr val="accent1"/>
                </a:solidFill>
              </a:rPr>
              <a:t>_</a:t>
            </a:r>
            <a:r>
              <a:rPr lang="ja-JP" altLang="en-US" sz="2000" dirty="0" smtClean="0">
                <a:solidFill>
                  <a:schemeClr val="accent1"/>
                </a:solidFill>
              </a:rPr>
              <a:t>４</a:t>
            </a:r>
            <a:r>
              <a:rPr kumimoji="1" lang="en-US" altLang="ja-JP" sz="2000" dirty="0" smtClean="0">
                <a:solidFill>
                  <a:schemeClr val="accent1"/>
                </a:solidFill>
              </a:rPr>
              <a:t>_</a:t>
            </a:r>
            <a:r>
              <a:rPr kumimoji="1" lang="ja-JP" altLang="en-US" sz="2000" dirty="0" smtClean="0">
                <a:solidFill>
                  <a:schemeClr val="accent1"/>
                </a:solidFill>
              </a:rPr>
              <a:t>５</a:t>
            </a:r>
            <a:r>
              <a:rPr kumimoji="1" lang="en-US" altLang="ja-JP" sz="2000" dirty="0" smtClean="0">
                <a:solidFill>
                  <a:schemeClr val="accent1"/>
                </a:solidFill>
              </a:rPr>
              <a:t>_</a:t>
            </a:r>
            <a:r>
              <a:rPr lang="ja-JP" altLang="en-US" sz="2000" dirty="0">
                <a:solidFill>
                  <a:schemeClr val="accent1"/>
                </a:solidFill>
              </a:rPr>
              <a:t>１</a:t>
            </a:r>
            <a:endParaRPr kumimoji="1" lang="en-US" altLang="ja-JP" sz="2000" dirty="0" smtClean="0">
              <a:solidFill>
                <a:schemeClr val="accent1"/>
              </a:solidFill>
            </a:endParaRPr>
          </a:p>
          <a:p>
            <a:r>
              <a:rPr lang="ja-JP" altLang="en-US" sz="2000" dirty="0" err="1"/>
              <a:t>ｂ</a:t>
            </a:r>
            <a:r>
              <a:rPr lang="en-US" altLang="ja-JP" sz="2000" dirty="0" smtClean="0"/>
              <a:t>_</a:t>
            </a:r>
            <a:r>
              <a:rPr lang="ja-JP" altLang="en-US" sz="2000" dirty="0" smtClean="0"/>
              <a:t>３</a:t>
            </a:r>
            <a:r>
              <a:rPr lang="en-US" altLang="ja-JP" sz="2000" dirty="0" smtClean="0"/>
              <a:t>_</a:t>
            </a:r>
            <a:r>
              <a:rPr lang="ja-JP" altLang="en-US" sz="2000" dirty="0" smtClean="0"/>
              <a:t>２</a:t>
            </a:r>
            <a:r>
              <a:rPr lang="en-US" altLang="ja-JP" sz="2000" dirty="0" smtClean="0"/>
              <a:t>_</a:t>
            </a:r>
            <a:r>
              <a:rPr lang="ja-JP" altLang="en-US" sz="2000" dirty="0" smtClean="0"/>
              <a:t>３</a:t>
            </a:r>
            <a:r>
              <a:rPr lang="en-US" altLang="ja-JP" sz="2000" dirty="0" smtClean="0"/>
              <a:t>_</a:t>
            </a:r>
            <a:r>
              <a:rPr lang="ja-JP" altLang="en-US" sz="2000" dirty="0" smtClean="0"/>
              <a:t>３</a:t>
            </a:r>
            <a:endParaRPr kumimoji="1" lang="ja-JP" altLang="en-US" sz="2000" dirty="0"/>
          </a:p>
        </p:txBody>
      </p:sp>
      <p:sp>
        <p:nvSpPr>
          <p:cNvPr id="247" name="テキスト ボックス 246"/>
          <p:cNvSpPr txBox="1"/>
          <p:nvPr/>
        </p:nvSpPr>
        <p:spPr>
          <a:xfrm>
            <a:off x="8676456" y="376987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latin typeface="+mj-ea"/>
                <a:ea typeface="+mj-ea"/>
              </a:rPr>
              <a:t>…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cxnSp>
        <p:nvCxnSpPr>
          <p:cNvPr id="249" name="直線コネクタ 248"/>
          <p:cNvCxnSpPr>
            <a:stCxn id="172" idx="7"/>
            <a:endCxn id="155" idx="3"/>
          </p:cNvCxnSpPr>
          <p:nvPr/>
        </p:nvCxnSpPr>
        <p:spPr>
          <a:xfrm flipV="1">
            <a:off x="1227996" y="5507014"/>
            <a:ext cx="1431424" cy="495320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直線コネクタ 249"/>
          <p:cNvCxnSpPr>
            <a:stCxn id="152" idx="6"/>
            <a:endCxn id="182" idx="2"/>
          </p:cNvCxnSpPr>
          <p:nvPr/>
        </p:nvCxnSpPr>
        <p:spPr>
          <a:xfrm flipV="1">
            <a:off x="683568" y="5121188"/>
            <a:ext cx="1656184" cy="2141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直線コネクタ 252"/>
          <p:cNvCxnSpPr>
            <a:stCxn id="173" idx="4"/>
            <a:endCxn id="156" idx="2"/>
          </p:cNvCxnSpPr>
          <p:nvPr/>
        </p:nvCxnSpPr>
        <p:spPr>
          <a:xfrm>
            <a:off x="880356" y="5250618"/>
            <a:ext cx="1243372" cy="828092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直線コネクタ 255"/>
          <p:cNvCxnSpPr>
            <a:stCxn id="176" idx="1"/>
            <a:endCxn id="178" idx="3"/>
          </p:cNvCxnSpPr>
          <p:nvPr/>
        </p:nvCxnSpPr>
        <p:spPr>
          <a:xfrm flipV="1">
            <a:off x="1515433" y="5397227"/>
            <a:ext cx="553664" cy="288040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直線コネクタ 259"/>
          <p:cNvCxnSpPr>
            <a:stCxn id="182" idx="6"/>
            <a:endCxn id="183" idx="2"/>
          </p:cNvCxnSpPr>
          <p:nvPr/>
        </p:nvCxnSpPr>
        <p:spPr>
          <a:xfrm>
            <a:off x="2555776" y="5121188"/>
            <a:ext cx="1440160" cy="4041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直線コネクタ 260"/>
          <p:cNvCxnSpPr>
            <a:stCxn id="156" idx="7"/>
            <a:endCxn id="157" idx="2"/>
          </p:cNvCxnSpPr>
          <p:nvPr/>
        </p:nvCxnSpPr>
        <p:spPr>
          <a:xfrm flipV="1">
            <a:off x="2308116" y="5646662"/>
            <a:ext cx="1471796" cy="355672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直線コネクタ 263"/>
          <p:cNvCxnSpPr>
            <a:stCxn id="155" idx="5"/>
            <a:endCxn id="166" idx="1"/>
          </p:cNvCxnSpPr>
          <p:nvPr/>
        </p:nvCxnSpPr>
        <p:spPr>
          <a:xfrm flipV="1">
            <a:off x="2812172" y="5354270"/>
            <a:ext cx="693596" cy="152744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直線コネクタ 266"/>
          <p:cNvCxnSpPr>
            <a:stCxn id="178" idx="1"/>
            <a:endCxn id="177" idx="3"/>
          </p:cNvCxnSpPr>
          <p:nvPr/>
        </p:nvCxnSpPr>
        <p:spPr>
          <a:xfrm>
            <a:off x="2364675" y="5397227"/>
            <a:ext cx="794042" cy="288032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直線コネクタ 271"/>
          <p:cNvCxnSpPr>
            <a:stCxn id="183" idx="6"/>
            <a:endCxn id="151" idx="2"/>
          </p:cNvCxnSpPr>
          <p:nvPr/>
        </p:nvCxnSpPr>
        <p:spPr>
          <a:xfrm>
            <a:off x="4211960" y="5125229"/>
            <a:ext cx="1150212" cy="73745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直線コネクタ 274"/>
          <p:cNvCxnSpPr>
            <a:stCxn id="157" idx="5"/>
          </p:cNvCxnSpPr>
          <p:nvPr/>
        </p:nvCxnSpPr>
        <p:spPr>
          <a:xfrm>
            <a:off x="3964300" y="5723038"/>
            <a:ext cx="391676" cy="3556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直線コネクタ 277"/>
          <p:cNvCxnSpPr>
            <a:stCxn id="166" idx="6"/>
            <a:endCxn id="158" idx="2"/>
          </p:cNvCxnSpPr>
          <p:nvPr/>
        </p:nvCxnSpPr>
        <p:spPr>
          <a:xfrm flipV="1">
            <a:off x="3690156" y="5358630"/>
            <a:ext cx="1385900" cy="720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直線コネクタ 280"/>
          <p:cNvCxnSpPr>
            <a:stCxn id="177" idx="1"/>
            <a:endCxn id="175" idx="3"/>
          </p:cNvCxnSpPr>
          <p:nvPr/>
        </p:nvCxnSpPr>
        <p:spPr>
          <a:xfrm flipV="1">
            <a:off x="3454295" y="5646662"/>
            <a:ext cx="1352503" cy="3859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839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3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9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5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0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8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1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0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3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9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4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7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0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3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4" fill="hold">
                      <p:stCondLst>
                        <p:cond delay="indefinite"/>
                      </p:stCondLst>
                      <p:childTnLst>
                        <p:par>
                          <p:cTn id="565" fill="hold">
                            <p:stCondLst>
                              <p:cond delay="0"/>
                            </p:stCondLst>
                            <p:childTnLst>
                              <p:par>
                                <p:cTn id="5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8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1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4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7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0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3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4" fill="hold">
                      <p:stCondLst>
                        <p:cond delay="indefinite"/>
                      </p:stCondLst>
                      <p:childTnLst>
                        <p:par>
                          <p:cTn id="585" fill="hold">
                            <p:stCondLst>
                              <p:cond delay="0"/>
                            </p:stCondLst>
                            <p:childTnLst>
                              <p:par>
                                <p:cTn id="5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8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4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7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0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3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4" fill="hold">
                      <p:stCondLst>
                        <p:cond delay="indefinite"/>
                      </p:stCondLst>
                      <p:childTnLst>
                        <p:par>
                          <p:cTn id="605" fill="hold">
                            <p:stCondLst>
                              <p:cond delay="0"/>
                            </p:stCondLst>
                            <p:childTnLst>
                              <p:par>
                                <p:cTn id="60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8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1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4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7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0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3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6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51" grpId="0" animBg="1"/>
      <p:bldP spid="152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9" grpId="0" animBg="1"/>
      <p:bldP spid="171" grpId="0" animBg="1"/>
      <p:bldP spid="172" grpId="0" animBg="1"/>
      <p:bldP spid="173" grpId="0" animBg="1"/>
      <p:bldP spid="174" grpId="0" animBg="1"/>
      <p:bldP spid="181" grpId="0"/>
      <p:bldP spid="182" grpId="0" animBg="1"/>
      <p:bldP spid="183" grpId="0" animBg="1"/>
      <p:bldP spid="184" grpId="0" animBg="1"/>
      <p:bldP spid="188" grpId="0"/>
      <p:bldP spid="189" grpId="0" animBg="1"/>
      <p:bldP spid="190" grpId="0" animBg="1"/>
      <p:bldP spid="192" grpId="0" animBg="1"/>
      <p:bldP spid="193" grpId="0" animBg="1"/>
      <p:bldP spid="194" grpId="0" animBg="1"/>
      <p:bldP spid="195" grpId="0"/>
      <p:bldP spid="196" grpId="0"/>
      <p:bldP spid="197" grpId="0"/>
      <p:bldP spid="198" grpId="0"/>
      <p:bldP spid="199" grpId="0"/>
      <p:bldP spid="201" grpId="0" animBg="1"/>
      <p:bldP spid="206" grpId="0"/>
      <p:bldP spid="207" grpId="0" animBg="1"/>
      <p:bldP spid="208" grpId="0"/>
      <p:bldP spid="209" grpId="0" animBg="1"/>
      <p:bldP spid="210" grpId="0"/>
      <p:bldP spid="24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10596</TotalTime>
  <Words>855</Words>
  <Application>Microsoft Office PowerPoint</Application>
  <PresentationFormat>画面に合わせる (4:3)</PresentationFormat>
  <Paragraphs>254</Paragraphs>
  <Slides>17</Slides>
  <Notes>17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17</vt:i4>
      </vt:variant>
    </vt:vector>
  </HeadingPairs>
  <TitlesOfParts>
    <vt:vector size="19" baseType="lpstr">
      <vt:lpstr>ウェーブ</vt:lpstr>
      <vt:lpstr>1_ウェーブ</vt:lpstr>
      <vt:lpstr>RoboCupサッカーにおける 戦術的パターンの抽出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実験</vt:lpstr>
      <vt:lpstr>RoboCup２０１２の世界大会のデータを使用 ・準決勝に進んだ4チームが対象 ・ディフェンスパターンのみ抽出</vt:lpstr>
      <vt:lpstr>PowerPoint プレゼンテーション</vt:lpstr>
      <vt:lpstr>PowerPoint プレゼンテーション</vt:lpstr>
      <vt:lpstr>PowerPoint プレゼンテーション</vt:lpstr>
      <vt:lpstr>結論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asoccer</dc:creator>
  <cp:lastModifiedBy>tozaki</cp:lastModifiedBy>
  <cp:revision>233</cp:revision>
  <dcterms:created xsi:type="dcterms:W3CDTF">2014-02-03T02:22:35Z</dcterms:created>
  <dcterms:modified xsi:type="dcterms:W3CDTF">2014-02-11T11:16:39Z</dcterms:modified>
</cp:coreProperties>
</file>